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04"/>
  </p:sldMasterIdLst>
  <p:notesMasterIdLst>
    <p:notesMasterId r:id="rId119"/>
  </p:notesMasterIdLst>
  <p:sldIdLst>
    <p:sldId id="256" r:id="rId105"/>
    <p:sldId id="314" r:id="rId106"/>
    <p:sldId id="257" r:id="rId107"/>
    <p:sldId id="337" r:id="rId108"/>
    <p:sldId id="317" r:id="rId109"/>
    <p:sldId id="332" r:id="rId110"/>
    <p:sldId id="320" r:id="rId111"/>
    <p:sldId id="323" r:id="rId112"/>
    <p:sldId id="324" r:id="rId113"/>
    <p:sldId id="338" r:id="rId114"/>
    <p:sldId id="326" r:id="rId115"/>
    <p:sldId id="336" r:id="rId116"/>
    <p:sldId id="339" r:id="rId117"/>
    <p:sldId id="340" r:id="rId118"/>
  </p:sldIdLst>
  <p:sldSz cx="9144000" cy="6858000" type="screen4x3"/>
  <p:notesSz cx="6811963" cy="9942513"/>
  <p:embeddedFontLst>
    <p:embeddedFont>
      <p:font typeface="Calibri" panose="020F0502020204030204" pitchFamily="34" charset="0"/>
      <p:regular r:id="rId120"/>
      <p:bold r:id="rId121"/>
      <p:italic r:id="rId122"/>
      <p:boldItalic r:id="rId123"/>
    </p:embeddedFont>
    <p:embeddedFont>
      <p:font typeface="Open Sans" panose="020B0606030504020204" pitchFamily="34" charset="0"/>
      <p:regular r:id="rId124"/>
      <p:bold r:id="rId125"/>
      <p:italic r:id="rId126"/>
      <p:boldItalic r:id="rId127"/>
    </p:embeddedFont>
    <p:embeddedFont>
      <p:font typeface="Open Sans Light" panose="020B0306030504020204" pitchFamily="34" charset="0"/>
      <p:regular r:id="rId128"/>
      <p:italic r:id="rId129"/>
    </p:embeddedFont>
    <p:embeddedFont>
      <p:font typeface="Open Sans Semibold" panose="020B0706030804020204" pitchFamily="34" charset="0"/>
      <p:bold r:id="rId130"/>
      <p:boldItalic r:id="rId131"/>
    </p:embeddedFont>
    <p:embeddedFont>
      <p:font typeface="Oswald" panose="02000503000000000000" pitchFamily="2" charset="0"/>
      <p:regular r:id="rId132"/>
      <p:bold r:id="rId133"/>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666666"/>
    <a:srgbClr val="999999"/>
    <a:srgbClr val="ECEEF0"/>
    <a:srgbClr val="F2F2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Mørk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Mørk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Mørk stil 2 - aksent 1 / aks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Mørk stil 2 - aksent 3 / aks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Mørk stil 2 - aksent 5 / aks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iddels stil 2 - aks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ddels stil 2 - aks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73" autoAdjust="0"/>
  </p:normalViewPr>
  <p:slideViewPr>
    <p:cSldViewPr>
      <p:cViewPr varScale="1">
        <p:scale>
          <a:sx n="82" d="100"/>
          <a:sy n="82" d="100"/>
        </p:scale>
        <p:origin x="89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13.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slide" Target="slides/slide8.xml"/><Relationship Id="rId133" Type="http://schemas.openxmlformats.org/officeDocument/2006/relationships/font" Target="fonts/font14.fntdata"/><Relationship Id="rId16" Type="http://schemas.openxmlformats.org/officeDocument/2006/relationships/customXml" Target="../customXml/item16.xml"/><Relationship Id="rId107" Type="http://schemas.openxmlformats.org/officeDocument/2006/relationships/slide" Target="slides/slide3.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font" Target="fonts/font4.fntdata"/><Relationship Id="rId128" Type="http://schemas.openxmlformats.org/officeDocument/2006/relationships/font" Target="fonts/font9.fntdata"/><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slide" Target="slides/slide1.xml"/><Relationship Id="rId113" Type="http://schemas.openxmlformats.org/officeDocument/2006/relationships/slide" Target="slides/slide9.xml"/><Relationship Id="rId118" Type="http://schemas.openxmlformats.org/officeDocument/2006/relationships/slide" Target="slides/slide14.xml"/><Relationship Id="rId126" Type="http://schemas.openxmlformats.org/officeDocument/2006/relationships/font" Target="fonts/font7.fntdata"/><Relationship Id="rId134"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customXml" Target="../customXml/item103.xml"/><Relationship Id="rId108" Type="http://schemas.openxmlformats.org/officeDocument/2006/relationships/slide" Target="slides/slide4.xml"/><Relationship Id="rId116" Type="http://schemas.openxmlformats.org/officeDocument/2006/relationships/slide" Target="slides/slide12.xml"/><Relationship Id="rId124" Type="http://schemas.openxmlformats.org/officeDocument/2006/relationships/font" Target="fonts/font5.fntdata"/><Relationship Id="rId129" Type="http://schemas.openxmlformats.org/officeDocument/2006/relationships/font" Target="fonts/font10.fntdata"/><Relationship Id="rId137"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slide" Target="slides/slide7.xml"/><Relationship Id="rId132"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2.xml"/><Relationship Id="rId114" Type="http://schemas.openxmlformats.org/officeDocument/2006/relationships/slide" Target="slides/slide10.xml"/><Relationship Id="rId119" Type="http://schemas.openxmlformats.org/officeDocument/2006/relationships/notesMaster" Target="notesMasters/notesMaster1.xml"/><Relationship Id="rId127" Type="http://schemas.openxmlformats.org/officeDocument/2006/relationships/font" Target="fonts/font8.fntdata"/><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font" Target="fonts/font3.fntdata"/><Relationship Id="rId130" Type="http://schemas.openxmlformats.org/officeDocument/2006/relationships/font" Target="fonts/font11.fntdata"/><Relationship Id="rId13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5.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slideMaster" Target="slideMasters/slideMaster1.xml"/><Relationship Id="rId120" Type="http://schemas.openxmlformats.org/officeDocument/2006/relationships/font" Target="fonts/font1.fntdata"/><Relationship Id="rId125" Type="http://schemas.openxmlformats.org/officeDocument/2006/relationships/font" Target="fonts/font6.fntdata"/><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slide" Target="slides/slide6.xml"/><Relationship Id="rId115" Type="http://schemas.openxmlformats.org/officeDocument/2006/relationships/slide" Target="slides/slide11.xml"/><Relationship Id="rId131" Type="http://schemas.openxmlformats.org/officeDocument/2006/relationships/font" Target="fonts/font12.fntdata"/><Relationship Id="rId136" Type="http://schemas.openxmlformats.org/officeDocument/2006/relationships/theme" Target="theme/theme1.xml"/><Relationship Id="rId61" Type="http://schemas.openxmlformats.org/officeDocument/2006/relationships/customXml" Target="../customXml/item61.xml"/><Relationship Id="rId82" Type="http://schemas.openxmlformats.org/officeDocument/2006/relationships/customXml" Target="../customXml/item82.xml"/><Relationship Id="rId19" Type="http://schemas.openxmlformats.org/officeDocument/2006/relationships/customXml" Target="../customXml/item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E2C23E21-8BF8-454B-98B5-60F1819A2577}" type="datetimeFigureOut">
              <a:rPr lang="nb-NO" smtClean="0"/>
              <a:t>27.05.2019</a:t>
            </a:fld>
            <a:endParaRPr lang="nb-NO"/>
          </a:p>
        </p:txBody>
      </p:sp>
      <p:sp>
        <p:nvSpPr>
          <p:cNvPr id="4" name="Plassholder for lysbilde 3"/>
          <p:cNvSpPr>
            <a:spLocks noGrp="1" noRot="1" noChangeAspect="1"/>
          </p:cNvSpPr>
          <p:nvPr>
            <p:ph type="sldImg" idx="2"/>
          </p:nvPr>
        </p:nvSpPr>
        <p:spPr>
          <a:xfrm>
            <a:off x="920750" y="746125"/>
            <a:ext cx="4972050" cy="372903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1197" y="4722695"/>
            <a:ext cx="5449570" cy="447413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76343140-CF7E-4CFE-B41A-BBE2DF743938}" type="slidenum">
              <a:rPr lang="nb-NO" smtClean="0"/>
              <a:t>‹#›</a:t>
            </a:fld>
            <a:endParaRPr lang="nb-NO"/>
          </a:p>
        </p:txBody>
      </p:sp>
    </p:spTree>
    <p:extLst>
      <p:ext uri="{BB962C8B-B14F-4D97-AF65-F5344CB8AC3E}">
        <p14:creationId xmlns:p14="http://schemas.microsoft.com/office/powerpoint/2010/main" val="113256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9144000" cy="6838950"/>
          </a:xfrm>
          <a:prstGeom prst="rect">
            <a:avLst/>
          </a:prstGeom>
        </p:spPr>
      </p:pic>
      <p:sp>
        <p:nvSpPr>
          <p:cNvPr id="3" name="Undertittel 2"/>
          <p:cNvSpPr>
            <a:spLocks noGrp="1"/>
          </p:cNvSpPr>
          <p:nvPr>
            <p:ph type="subTitle" idx="1" hasCustomPrompt="1"/>
          </p:nvPr>
        </p:nvSpPr>
        <p:spPr>
          <a:xfrm>
            <a:off x="1187624" y="3429000"/>
            <a:ext cx="6336704" cy="1080120"/>
          </a:xfrm>
        </p:spPr>
        <p:txBody>
          <a:bodyPr lIns="432000" rIns="43200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 og foredragsholder</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1623251-EE32-4CBF-AD53-D522594F4345}" type="slidenum">
              <a:rPr lang="nb-NO" smtClean="0"/>
              <a:t>‹#›</a:t>
            </a:fld>
            <a:endParaRPr lang="nb-NO"/>
          </a:p>
        </p:txBody>
      </p:sp>
      <p:sp>
        <p:nvSpPr>
          <p:cNvPr id="12" name="Tittel 11"/>
          <p:cNvSpPr>
            <a:spLocks noGrp="1"/>
          </p:cNvSpPr>
          <p:nvPr>
            <p:ph type="title"/>
          </p:nvPr>
        </p:nvSpPr>
        <p:spPr>
          <a:xfrm>
            <a:off x="0" y="1844824"/>
            <a:ext cx="7524328" cy="1584176"/>
          </a:xfrm>
        </p:spPr>
        <p:txBody>
          <a:bodyPr lIns="576000"/>
          <a:lstStyle/>
          <a:p>
            <a:r>
              <a:rPr lang="nb-NO"/>
              <a:t>Klikk for å redigere tittelstil</a:t>
            </a:r>
          </a:p>
        </p:txBody>
      </p:sp>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5786491"/>
            <a:ext cx="3765600" cy="784500"/>
          </a:xfrm>
          <a:prstGeom prst="rect">
            <a:avLst/>
          </a:prstGeom>
        </p:spPr>
      </p:pic>
    </p:spTree>
    <p:extLst>
      <p:ext uri="{BB962C8B-B14F-4D97-AF65-F5344CB8AC3E}">
        <p14:creationId xmlns:p14="http://schemas.microsoft.com/office/powerpoint/2010/main" val="2287800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hasCustomPrompt="1"/>
          </p:nvPr>
        </p:nvSpPr>
        <p:spPr>
          <a:xfrm>
            <a:off x="7311600" y="1529999"/>
            <a:ext cx="1828495" cy="4572000"/>
          </a:xfrm>
          <a:effectLst>
            <a:softEdge rad="12700"/>
          </a:effectLst>
        </p:spPr>
        <p:txBody>
          <a:bodyPr>
            <a:normAutofit/>
          </a:bodyPr>
          <a:lstStyle>
            <a:lvl1pPr marL="0" marR="0" indent="0" algn="l" defTabSz="914400" rtl="0" eaLnBrk="1" fontAlgn="auto" latinLnBrk="0" hangingPunct="1">
              <a:lnSpc>
                <a:spcPct val="100000"/>
              </a:lnSpc>
              <a:spcBef>
                <a:spcPts val="1200"/>
              </a:spcBef>
              <a:spcAft>
                <a:spcPts val="0"/>
              </a:spcAft>
              <a:buClr>
                <a:srgbClr val="999999"/>
              </a:buClr>
              <a:buSzTx/>
              <a:buFontTx/>
              <a:buNone/>
              <a:tabLst/>
              <a:defRPr sz="1800"/>
            </a:lvl1pPr>
          </a:lstStyle>
          <a:p>
            <a:r>
              <a:rPr lang="nb-NO"/>
              <a:t>Bilde, bør være minst 192x480 piksler (2:5)</a:t>
            </a:r>
          </a:p>
          <a:p>
            <a:endParaRPr lang="nb-NO"/>
          </a:p>
        </p:txBody>
      </p:sp>
      <p:sp>
        <p:nvSpPr>
          <p:cNvPr id="4" name="Plassholder for tekst 3"/>
          <p:cNvSpPr>
            <a:spLocks noGrp="1"/>
          </p:cNvSpPr>
          <p:nvPr>
            <p:ph type="body" sz="quarter" idx="15"/>
          </p:nvPr>
        </p:nvSpPr>
        <p:spPr>
          <a:xfrm>
            <a:off x="0" y="1530000"/>
            <a:ext cx="7315200" cy="4572000"/>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89990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8" name="Plassholder for innhold 7"/>
          <p:cNvSpPr>
            <a:spLocks noGrp="1"/>
          </p:cNvSpPr>
          <p:nvPr>
            <p:ph sz="quarter" idx="13" hasCustomPrompt="1"/>
          </p:nvPr>
        </p:nvSpPr>
        <p:spPr>
          <a:xfrm>
            <a:off x="0" y="1530000"/>
            <a:ext cx="9144000" cy="4572000"/>
          </a:xfrm>
        </p:spPr>
        <p:txBody>
          <a:bodyPr/>
          <a:lstStyle>
            <a:lvl1pPr>
              <a:defRPr/>
            </a:lvl1pPr>
            <a:lvl2pPr>
              <a:spcBef>
                <a:spcPts val="600"/>
              </a:spcBef>
              <a:defRPr baseline="0"/>
            </a:lvl2pPr>
          </a:lstStyle>
          <a:p>
            <a:pPr lvl="0"/>
            <a:r>
              <a:rPr lang="nb-NO"/>
              <a:t>Innhold fleksibel</a:t>
            </a:r>
          </a:p>
          <a:p>
            <a:pPr lvl="0"/>
            <a:r>
              <a:rPr lang="nb-NO"/>
              <a:t>Skal du bruke dette oppsettet til å vise et bilde eller en bildefil?</a:t>
            </a:r>
          </a:p>
          <a:p>
            <a:pPr lvl="1"/>
            <a:r>
              <a:rPr lang="nb-NO"/>
              <a:t>Bruk heller oppsettene som heter noe med bilde, da vil bildet legge seg pent kant-i-kant.</a:t>
            </a:r>
          </a:p>
        </p:txBody>
      </p:sp>
    </p:spTree>
    <p:extLst>
      <p:ext uri="{BB962C8B-B14F-4D97-AF65-F5344CB8AC3E}">
        <p14:creationId xmlns:p14="http://schemas.microsoft.com/office/powerpoint/2010/main" val="3526893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4" name="Plassholder for innhold 3"/>
          <p:cNvSpPr>
            <a:spLocks noGrp="1"/>
          </p:cNvSpPr>
          <p:nvPr>
            <p:ph sz="quarter" idx="14" hasCustomPrompt="1"/>
          </p:nvPr>
        </p:nvSpPr>
        <p:spPr>
          <a:xfrm>
            <a:off x="3654000" y="1530000"/>
            <a:ext cx="5482800" cy="4572000"/>
          </a:xfrm>
        </p:spPr>
        <p:txBody>
          <a:bodyPr/>
          <a:lstStyle>
            <a:lvl1pPr>
              <a:defRPr/>
            </a:lvl1pPr>
            <a:lvl2pPr>
              <a:spcBef>
                <a:spcPts val="600"/>
              </a:spcBef>
              <a:defRPr/>
            </a:lvl2pPr>
          </a:lstStyle>
          <a:p>
            <a:pPr lvl="0"/>
            <a:r>
              <a:rPr lang="nb-NO"/>
              <a:t>Media fleksibel</a:t>
            </a:r>
          </a:p>
          <a:p>
            <a:pPr lvl="0"/>
            <a:r>
              <a:rPr lang="nb-NO"/>
              <a:t>Skal du bruke dette oppsettet til å vise et bilde eller en bildefil?</a:t>
            </a:r>
          </a:p>
          <a:p>
            <a:pPr lvl="1"/>
            <a:r>
              <a:rPr lang="nb-NO"/>
              <a:t>Bruk heller oppsettene som heter noe med bilde, da vil bildet legge seg pent kant-i-kant.</a:t>
            </a:r>
          </a:p>
          <a:p>
            <a:pPr lvl="0"/>
            <a:endParaRPr lang="nb-NO"/>
          </a:p>
        </p:txBody>
      </p:sp>
      <p:sp>
        <p:nvSpPr>
          <p:cNvPr id="7" name="Plassholder for tekst 6"/>
          <p:cNvSpPr>
            <a:spLocks noGrp="1"/>
          </p:cNvSpPr>
          <p:nvPr>
            <p:ph type="body" sz="quarter" idx="15"/>
          </p:nvPr>
        </p:nvSpPr>
        <p:spPr>
          <a:xfrm>
            <a:off x="0" y="1530000"/>
            <a:ext cx="3654000" cy="4572000"/>
          </a:xfrm>
        </p:spPr>
        <p:txBody>
          <a:bodyPr lIns="108000"/>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083443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4" name="Plassholder for innhold 3"/>
          <p:cNvSpPr>
            <a:spLocks noGrp="1"/>
          </p:cNvSpPr>
          <p:nvPr>
            <p:ph sz="quarter" idx="14" hasCustomPrompt="1"/>
          </p:nvPr>
        </p:nvSpPr>
        <p:spPr>
          <a:xfrm>
            <a:off x="5482800" y="1530000"/>
            <a:ext cx="3654000" cy="4572000"/>
          </a:xfrm>
        </p:spPr>
        <p:txBody>
          <a:bodyPr/>
          <a:lstStyle>
            <a:lvl1pPr>
              <a:defRPr/>
            </a:lvl1pPr>
          </a:lstStyle>
          <a:p>
            <a:pPr lvl="0"/>
            <a:r>
              <a:rPr lang="nb-NO"/>
              <a:t>Media fleksibel</a:t>
            </a:r>
          </a:p>
        </p:txBody>
      </p:sp>
      <p:sp>
        <p:nvSpPr>
          <p:cNvPr id="7" name="Plassholder for tekst 6"/>
          <p:cNvSpPr>
            <a:spLocks noGrp="1"/>
          </p:cNvSpPr>
          <p:nvPr>
            <p:ph type="body" sz="quarter" idx="15"/>
          </p:nvPr>
        </p:nvSpPr>
        <p:spPr>
          <a:xfrm>
            <a:off x="0" y="1530000"/>
            <a:ext cx="5482800" cy="4572000"/>
          </a:xfrm>
        </p:spPr>
        <p:txBody>
          <a:bodyPr lIns="108000"/>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234720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5">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7" name="Plassholder for tabell 6"/>
          <p:cNvSpPr>
            <a:spLocks noGrp="1"/>
          </p:cNvSpPr>
          <p:nvPr>
            <p:ph type="tbl" sz="quarter" idx="13"/>
          </p:nvPr>
        </p:nvSpPr>
        <p:spPr>
          <a:xfrm>
            <a:off x="216000" y="1530000"/>
            <a:ext cx="8676000" cy="4572000"/>
          </a:xfrm>
        </p:spPr>
        <p:txBody>
          <a:bodyPr/>
          <a:lstStyle/>
          <a:p>
            <a:r>
              <a:rPr lang="nb-NO"/>
              <a:t>Klikk ikonet for å legge til en tabell</a:t>
            </a:r>
          </a:p>
        </p:txBody>
      </p:sp>
    </p:spTree>
    <p:extLst>
      <p:ext uri="{BB962C8B-B14F-4D97-AF65-F5344CB8AC3E}">
        <p14:creationId xmlns:p14="http://schemas.microsoft.com/office/powerpoint/2010/main" val="1380648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5">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4" name="Plassholder for diagram 3"/>
          <p:cNvSpPr>
            <a:spLocks noGrp="1"/>
          </p:cNvSpPr>
          <p:nvPr>
            <p:ph type="chart" sz="quarter" idx="13" hasCustomPrompt="1"/>
          </p:nvPr>
        </p:nvSpPr>
        <p:spPr>
          <a:xfrm>
            <a:off x="467544" y="1530000"/>
            <a:ext cx="8676456" cy="4572000"/>
          </a:xfrm>
        </p:spPr>
        <p:txBody>
          <a:bodyPr/>
          <a:lstStyle>
            <a:lvl1pPr>
              <a:defRPr baseline="0"/>
            </a:lvl1pPr>
            <a:lvl2pPr>
              <a:spcBef>
                <a:spcPts val="600"/>
              </a:spcBef>
              <a:defRPr baseline="0"/>
            </a:lvl2pPr>
          </a:lstStyle>
          <a:p>
            <a:r>
              <a:rPr lang="nb-NO"/>
              <a:t>Graf i full bredde (5 spalter)</a:t>
            </a:r>
          </a:p>
          <a:p>
            <a:r>
              <a:rPr lang="nb-NO"/>
              <a:t>Du kan justere grafene som vanlig under:</a:t>
            </a:r>
          </a:p>
          <a:p>
            <a:pPr lvl="1"/>
            <a:r>
              <a:rPr lang="nb-NO"/>
              <a:t>Diagramverktøy &gt; Oppsett</a:t>
            </a:r>
          </a:p>
        </p:txBody>
      </p:sp>
    </p:spTree>
    <p:extLst>
      <p:ext uri="{BB962C8B-B14F-4D97-AF65-F5344CB8AC3E}">
        <p14:creationId xmlns:p14="http://schemas.microsoft.com/office/powerpoint/2010/main" val="63496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4">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4" name="Plassholder for diagram 3"/>
          <p:cNvSpPr>
            <a:spLocks noGrp="1"/>
          </p:cNvSpPr>
          <p:nvPr>
            <p:ph type="chart" sz="quarter" idx="13" hasCustomPrompt="1"/>
          </p:nvPr>
        </p:nvSpPr>
        <p:spPr>
          <a:xfrm>
            <a:off x="467544" y="1530000"/>
            <a:ext cx="6840760" cy="4572000"/>
          </a:xfrm>
        </p:spPr>
        <p:txBody>
          <a:bodyPr/>
          <a:lstStyle>
            <a:lvl1pPr>
              <a:defRPr/>
            </a:lvl1pPr>
            <a:lvl2pPr>
              <a:spcBef>
                <a:spcPts val="600"/>
              </a:spcBef>
              <a:defRPr/>
            </a:lvl2pPr>
          </a:lstStyle>
          <a:p>
            <a:r>
              <a:rPr lang="nb-NO"/>
              <a:t>Graf over 4 spalter</a:t>
            </a:r>
          </a:p>
          <a:p>
            <a:r>
              <a:rPr lang="nb-NO"/>
              <a:t>Du kan justere grafene som vanlig under:</a:t>
            </a:r>
          </a:p>
          <a:p>
            <a:pPr lvl="1"/>
            <a:r>
              <a:rPr lang="nb-NO"/>
              <a:t>Diagramverktøy &gt; Oppsett</a:t>
            </a:r>
          </a:p>
          <a:p>
            <a:endParaRPr lang="nb-NO"/>
          </a:p>
        </p:txBody>
      </p:sp>
    </p:spTree>
    <p:extLst>
      <p:ext uri="{BB962C8B-B14F-4D97-AF65-F5344CB8AC3E}">
        <p14:creationId xmlns:p14="http://schemas.microsoft.com/office/powerpoint/2010/main" val="2273127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Graf2">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4" name="Plassholder for diagram 3"/>
          <p:cNvSpPr>
            <a:spLocks noGrp="1"/>
          </p:cNvSpPr>
          <p:nvPr>
            <p:ph type="chart" sz="quarter" idx="13" hasCustomPrompt="1"/>
          </p:nvPr>
        </p:nvSpPr>
        <p:spPr>
          <a:xfrm>
            <a:off x="432000" y="1530000"/>
            <a:ext cx="4032000" cy="4572000"/>
          </a:xfrm>
        </p:spPr>
        <p:txBody>
          <a:bodyPr/>
          <a:lstStyle>
            <a:lvl1pPr>
              <a:defRPr/>
            </a:lvl1pPr>
            <a:lvl2pPr>
              <a:spcBef>
                <a:spcPts val="600"/>
              </a:spcBef>
              <a:defRPr/>
            </a:lvl2pPr>
          </a:lstStyle>
          <a:p>
            <a:r>
              <a:rPr lang="nb-NO"/>
              <a:t>Graf over 4 spalter</a:t>
            </a:r>
          </a:p>
          <a:p>
            <a:r>
              <a:rPr lang="nb-NO"/>
              <a:t>Du kan justere grafene som vanlig under:</a:t>
            </a:r>
          </a:p>
          <a:p>
            <a:pPr lvl="1"/>
            <a:r>
              <a:rPr lang="nb-NO"/>
              <a:t>Diagramverktøy &gt; Oppsett</a:t>
            </a:r>
          </a:p>
          <a:p>
            <a:endParaRPr lang="nb-NO"/>
          </a:p>
        </p:txBody>
      </p:sp>
      <p:sp>
        <p:nvSpPr>
          <p:cNvPr id="7" name="Plassholder for diagram 6"/>
          <p:cNvSpPr>
            <a:spLocks noGrp="1"/>
          </p:cNvSpPr>
          <p:nvPr>
            <p:ph type="chart" sz="quarter" idx="14"/>
          </p:nvPr>
        </p:nvSpPr>
        <p:spPr>
          <a:xfrm>
            <a:off x="4788000" y="1530000"/>
            <a:ext cx="4032000" cy="4572000"/>
          </a:xfrm>
        </p:spPr>
        <p:txBody>
          <a:bodyPr/>
          <a:lstStyle/>
          <a:p>
            <a:r>
              <a:rPr lang="nb-NO"/>
              <a:t>Klikk ikonet for å legge til et diagram</a:t>
            </a:r>
          </a:p>
        </p:txBody>
      </p:sp>
    </p:spTree>
    <p:extLst>
      <p:ext uri="{BB962C8B-B14F-4D97-AF65-F5344CB8AC3E}">
        <p14:creationId xmlns:p14="http://schemas.microsoft.com/office/powerpoint/2010/main" val="2556576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rtArt5">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8" name="Plassholder for SmartArt 7"/>
          <p:cNvSpPr>
            <a:spLocks noGrp="1"/>
          </p:cNvSpPr>
          <p:nvPr>
            <p:ph type="dgm" sz="quarter" idx="14" hasCustomPrompt="1"/>
          </p:nvPr>
        </p:nvSpPr>
        <p:spPr>
          <a:xfrm>
            <a:off x="432000" y="1890000"/>
            <a:ext cx="8280000" cy="3852000"/>
          </a:xfrm>
        </p:spPr>
        <p:txBody>
          <a:bodyPr/>
          <a:lstStyle>
            <a:lvl1pPr>
              <a:defRPr/>
            </a:lvl1pPr>
            <a:lvl2pPr>
              <a:spcBef>
                <a:spcPts val="600"/>
              </a:spcBef>
              <a:defRPr/>
            </a:lvl2pPr>
          </a:lstStyle>
          <a:p>
            <a:r>
              <a:rPr lang="nb-NO"/>
              <a:t>Smart Art-grafikk</a:t>
            </a:r>
          </a:p>
          <a:p>
            <a:r>
              <a:rPr lang="nb-NO"/>
              <a:t>Du kan justere grafikken ved å velge:</a:t>
            </a:r>
          </a:p>
          <a:p>
            <a:pPr lvl="1"/>
            <a:r>
              <a:rPr lang="nb-NO"/>
              <a:t>Smart Art-verktøy &gt; Utforming</a:t>
            </a:r>
          </a:p>
          <a:p>
            <a:pPr lvl="1"/>
            <a:r>
              <a:rPr lang="nb-NO"/>
              <a:t>NB: Bruk SSBs fargepalett og bruk effekter med måte</a:t>
            </a:r>
          </a:p>
        </p:txBody>
      </p:sp>
    </p:spTree>
    <p:extLst>
      <p:ext uri="{BB962C8B-B14F-4D97-AF65-F5344CB8AC3E}">
        <p14:creationId xmlns:p14="http://schemas.microsoft.com/office/powerpoint/2010/main" val="4096152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jermbilde">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3635896"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Tittel</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p:nvPr>
        </p:nvSpPr>
        <p:spPr>
          <a:xfrm>
            <a:off x="3653999" y="0"/>
            <a:ext cx="5482800" cy="6838950"/>
          </a:xfrm>
          <a:effectLst>
            <a:softEdge rad="31750"/>
          </a:effectLst>
        </p:spPr>
        <p:txBody>
          <a:bodyPr>
            <a:normAutofit/>
          </a:bodyPr>
          <a:lstStyle>
            <a:lvl1pPr>
              <a:defRPr sz="2400" baseline="0"/>
            </a:lvl1pPr>
          </a:lstStyle>
          <a:p>
            <a:r>
              <a:rPr lang="nb-NO"/>
              <a:t>Klikk ikonet for å legge til et bilde</a:t>
            </a:r>
          </a:p>
        </p:txBody>
      </p:sp>
      <p:sp>
        <p:nvSpPr>
          <p:cNvPr id="4" name="Plassholder for tekst 3"/>
          <p:cNvSpPr>
            <a:spLocks noGrp="1"/>
          </p:cNvSpPr>
          <p:nvPr>
            <p:ph type="body" sz="quarter" idx="15"/>
          </p:nvPr>
        </p:nvSpPr>
        <p:spPr>
          <a:xfrm>
            <a:off x="0" y="1530000"/>
            <a:ext cx="3654000" cy="4572000"/>
          </a:xfrm>
        </p:spPr>
        <p:txBody>
          <a:bodyPr lIns="108000"/>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285343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4" name="Plassholder for tekst 3"/>
          <p:cNvSpPr>
            <a:spLocks noGrp="1"/>
          </p:cNvSpPr>
          <p:nvPr>
            <p:ph type="body" sz="quarter" idx="13"/>
          </p:nvPr>
        </p:nvSpPr>
        <p:spPr>
          <a:xfrm>
            <a:off x="0" y="1530000"/>
            <a:ext cx="9144000" cy="4572000"/>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638016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Collage">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hasCustomPrompt="1"/>
          </p:nvPr>
        </p:nvSpPr>
        <p:spPr>
          <a:xfrm>
            <a:off x="-2" y="1529999"/>
            <a:ext cx="3654000" cy="3051129"/>
          </a:xfrm>
          <a:effectLst>
            <a:softEdge rad="12700"/>
          </a:effectLst>
        </p:spPr>
        <p:txBody>
          <a:bodyPr>
            <a:normAutofit/>
          </a:bodyPr>
          <a:lstStyle>
            <a:lvl1pPr marL="0" indent="0">
              <a:buNone/>
              <a:defRPr sz="1800"/>
            </a:lvl1pPr>
          </a:lstStyle>
          <a:p>
            <a:r>
              <a:rPr lang="nb-NO"/>
              <a:t>Bilde 384x320 piksler (6:5)</a:t>
            </a:r>
          </a:p>
        </p:txBody>
      </p:sp>
      <p:sp>
        <p:nvSpPr>
          <p:cNvPr id="8" name="Plassholder for bilde 10"/>
          <p:cNvSpPr>
            <a:spLocks noGrp="1"/>
          </p:cNvSpPr>
          <p:nvPr>
            <p:ph type="pic" sz="quarter" idx="15" hasCustomPrompt="1"/>
          </p:nvPr>
        </p:nvSpPr>
        <p:spPr>
          <a:xfrm>
            <a:off x="3654000" y="1530000"/>
            <a:ext cx="1828800" cy="1522800"/>
          </a:xfrm>
          <a:effectLst>
            <a:softEdge rad="12700"/>
          </a:effectLst>
        </p:spPr>
        <p:txBody>
          <a:bodyPr>
            <a:normAutofit/>
          </a:bodyPr>
          <a:lstStyle>
            <a:lvl1pPr marL="0" indent="0">
              <a:buFontTx/>
              <a:buNone/>
              <a:defRPr sz="1800"/>
            </a:lvl1pPr>
          </a:lstStyle>
          <a:p>
            <a:r>
              <a:rPr lang="nb-NO"/>
              <a:t>192x160px (6:5)</a:t>
            </a:r>
          </a:p>
        </p:txBody>
      </p:sp>
      <p:sp>
        <p:nvSpPr>
          <p:cNvPr id="9" name="Plassholder for bilde 10"/>
          <p:cNvSpPr>
            <a:spLocks noGrp="1"/>
          </p:cNvSpPr>
          <p:nvPr>
            <p:ph type="pic" sz="quarter" idx="16" hasCustomPrompt="1"/>
          </p:nvPr>
        </p:nvSpPr>
        <p:spPr>
          <a:xfrm>
            <a:off x="3654000" y="3052800"/>
            <a:ext cx="1828800" cy="1522800"/>
          </a:xfrm>
          <a:effectLst>
            <a:softEdge rad="12700"/>
          </a:effectLst>
        </p:spPr>
        <p:txBody>
          <a:bodyPr>
            <a:normAutofit/>
          </a:bodyPr>
          <a:lstStyle>
            <a:lvl1pPr marL="0" indent="0">
              <a:buFontTx/>
              <a:buNone/>
              <a:defRPr sz="1800"/>
            </a:lvl1pPr>
          </a:lstStyle>
          <a:p>
            <a:r>
              <a:rPr lang="nb-NO"/>
              <a:t>192x160px</a:t>
            </a:r>
          </a:p>
        </p:txBody>
      </p:sp>
      <p:sp>
        <p:nvSpPr>
          <p:cNvPr id="10" name="Plassholder for bilde 10"/>
          <p:cNvSpPr>
            <a:spLocks noGrp="1"/>
          </p:cNvSpPr>
          <p:nvPr>
            <p:ph type="pic" sz="quarter" idx="17" hasCustomPrompt="1"/>
          </p:nvPr>
        </p:nvSpPr>
        <p:spPr>
          <a:xfrm>
            <a:off x="0" y="4575600"/>
            <a:ext cx="1828800" cy="1522800"/>
          </a:xfrm>
          <a:effectLst>
            <a:softEdge rad="12700"/>
          </a:effectLst>
        </p:spPr>
        <p:txBody>
          <a:bodyPr>
            <a:normAutofit/>
          </a:bodyPr>
          <a:lstStyle>
            <a:lvl1pPr marL="0" indent="0">
              <a:buFontTx/>
              <a:buNone/>
              <a:defRPr sz="1800"/>
            </a:lvl1pPr>
          </a:lstStyle>
          <a:p>
            <a:r>
              <a:rPr lang="nb-NO"/>
              <a:t>192x160px</a:t>
            </a:r>
          </a:p>
        </p:txBody>
      </p:sp>
      <p:sp>
        <p:nvSpPr>
          <p:cNvPr id="12" name="Plassholder for bilde 10"/>
          <p:cNvSpPr>
            <a:spLocks noGrp="1"/>
          </p:cNvSpPr>
          <p:nvPr>
            <p:ph type="pic" sz="quarter" idx="18" hasCustomPrompt="1"/>
          </p:nvPr>
        </p:nvSpPr>
        <p:spPr>
          <a:xfrm>
            <a:off x="1828800" y="4575600"/>
            <a:ext cx="3654000" cy="1522800"/>
          </a:xfrm>
          <a:effectLst>
            <a:softEdge rad="12700"/>
          </a:effectLst>
        </p:spPr>
        <p:txBody>
          <a:bodyPr>
            <a:normAutofit/>
          </a:bodyPr>
          <a:lstStyle>
            <a:lvl1pPr marL="0" indent="0">
              <a:buFontTx/>
              <a:buNone/>
              <a:defRPr sz="1800"/>
            </a:lvl1pPr>
          </a:lstStyle>
          <a:p>
            <a:r>
              <a:rPr lang="nb-NO"/>
              <a:t>384x160px (12:5)</a:t>
            </a:r>
          </a:p>
        </p:txBody>
      </p:sp>
      <p:sp>
        <p:nvSpPr>
          <p:cNvPr id="13" name="Plassholder for bilde 10"/>
          <p:cNvSpPr>
            <a:spLocks noGrp="1"/>
          </p:cNvSpPr>
          <p:nvPr>
            <p:ph type="pic" sz="quarter" idx="19" hasCustomPrompt="1"/>
          </p:nvPr>
        </p:nvSpPr>
        <p:spPr>
          <a:xfrm>
            <a:off x="5482800" y="1530000"/>
            <a:ext cx="1828800" cy="4572000"/>
          </a:xfrm>
          <a:effectLst>
            <a:softEdge rad="12700"/>
          </a:effectLst>
        </p:spPr>
        <p:txBody>
          <a:bodyPr>
            <a:normAutofit/>
          </a:bodyPr>
          <a:lstStyle>
            <a:lvl1pPr marL="0" indent="0">
              <a:buFontTx/>
              <a:buNone/>
              <a:defRPr sz="1800"/>
            </a:lvl1pPr>
          </a:lstStyle>
          <a:p>
            <a:r>
              <a:rPr lang="nb-NO"/>
              <a:t>192x480px (2:5)</a:t>
            </a:r>
          </a:p>
        </p:txBody>
      </p:sp>
      <p:sp>
        <p:nvSpPr>
          <p:cNvPr id="14" name="Plassholder for bilde 10"/>
          <p:cNvSpPr>
            <a:spLocks noGrp="1"/>
          </p:cNvSpPr>
          <p:nvPr>
            <p:ph type="pic" sz="quarter" idx="20" hasCustomPrompt="1"/>
          </p:nvPr>
        </p:nvSpPr>
        <p:spPr>
          <a:xfrm>
            <a:off x="7311600" y="1530000"/>
            <a:ext cx="1828800" cy="1522800"/>
          </a:xfrm>
          <a:effectLst>
            <a:softEdge rad="12700"/>
          </a:effectLst>
        </p:spPr>
        <p:txBody>
          <a:bodyPr>
            <a:normAutofit/>
          </a:bodyPr>
          <a:lstStyle>
            <a:lvl1pPr marL="0" indent="0">
              <a:buFontTx/>
              <a:buNone/>
              <a:defRPr sz="1800"/>
            </a:lvl1pPr>
          </a:lstStyle>
          <a:p>
            <a:r>
              <a:rPr lang="nb-NO"/>
              <a:t>192x160px</a:t>
            </a:r>
          </a:p>
        </p:txBody>
      </p:sp>
      <p:sp>
        <p:nvSpPr>
          <p:cNvPr id="16" name="Plassholder for bilde 10"/>
          <p:cNvSpPr>
            <a:spLocks noGrp="1"/>
          </p:cNvSpPr>
          <p:nvPr>
            <p:ph type="pic" sz="quarter" idx="21" hasCustomPrompt="1"/>
          </p:nvPr>
        </p:nvSpPr>
        <p:spPr>
          <a:xfrm>
            <a:off x="7311600" y="3052800"/>
            <a:ext cx="1828800" cy="3045600"/>
          </a:xfrm>
          <a:effectLst>
            <a:softEdge rad="12700"/>
          </a:effectLst>
        </p:spPr>
        <p:txBody>
          <a:bodyPr>
            <a:normAutofit/>
          </a:bodyPr>
          <a:lstStyle>
            <a:lvl1pPr marL="0" indent="0">
              <a:buFontTx/>
              <a:buNone/>
              <a:defRPr sz="2000"/>
            </a:lvl1pPr>
          </a:lstStyle>
          <a:p>
            <a:r>
              <a:rPr lang="nb-NO"/>
              <a:t>192x320px (3:5)</a:t>
            </a:r>
          </a:p>
        </p:txBody>
      </p:sp>
    </p:spTree>
    <p:extLst>
      <p:ext uri="{BB962C8B-B14F-4D97-AF65-F5344CB8AC3E}">
        <p14:creationId xmlns:p14="http://schemas.microsoft.com/office/powerpoint/2010/main" val="254972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Bilder">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3" name="Plassholder for bilde 10"/>
          <p:cNvSpPr>
            <a:spLocks noGrp="1"/>
          </p:cNvSpPr>
          <p:nvPr>
            <p:ph type="pic" sz="quarter" idx="19"/>
          </p:nvPr>
        </p:nvSpPr>
        <p:spPr>
          <a:xfrm>
            <a:off x="5482800" y="1530000"/>
            <a:ext cx="1828800" cy="4572000"/>
          </a:xfrm>
          <a:effectLst>
            <a:softEdge rad="12700"/>
          </a:effectLst>
        </p:spPr>
        <p:txBody>
          <a:bodyPr>
            <a:normAutofit/>
          </a:bodyPr>
          <a:lstStyle>
            <a:lvl1pPr marL="0" indent="0">
              <a:buNone/>
              <a:defRPr sz="1800"/>
            </a:lvl1pPr>
          </a:lstStyle>
          <a:p>
            <a:r>
              <a:rPr lang="nb-NO"/>
              <a:t>Klikk ikonet for å legge til et bilde</a:t>
            </a:r>
          </a:p>
        </p:txBody>
      </p:sp>
      <p:sp>
        <p:nvSpPr>
          <p:cNvPr id="16" name="Plassholder for bilde 10"/>
          <p:cNvSpPr>
            <a:spLocks noGrp="1"/>
          </p:cNvSpPr>
          <p:nvPr>
            <p:ph type="pic" sz="quarter" idx="21"/>
          </p:nvPr>
        </p:nvSpPr>
        <p:spPr>
          <a:xfrm>
            <a:off x="7311600" y="1530000"/>
            <a:ext cx="1828800" cy="4572000"/>
          </a:xfrm>
          <a:effectLst>
            <a:softEdge rad="12700"/>
          </a:effectLst>
        </p:spPr>
        <p:txBody>
          <a:bodyPr>
            <a:normAutofit/>
          </a:bodyPr>
          <a:lstStyle>
            <a:lvl1pPr marL="0" indent="0">
              <a:buNone/>
              <a:defRPr sz="2000"/>
            </a:lvl1pPr>
          </a:lstStyle>
          <a:p>
            <a:r>
              <a:rPr lang="nb-NO"/>
              <a:t>Klikk ikonet for å legge til et bilde</a:t>
            </a:r>
          </a:p>
        </p:txBody>
      </p:sp>
      <p:sp>
        <p:nvSpPr>
          <p:cNvPr id="15" name="Plassholder for bilde 10"/>
          <p:cNvSpPr>
            <a:spLocks noGrp="1"/>
          </p:cNvSpPr>
          <p:nvPr>
            <p:ph type="pic" sz="quarter" idx="22" hasCustomPrompt="1"/>
          </p:nvPr>
        </p:nvSpPr>
        <p:spPr>
          <a:xfrm>
            <a:off x="3654000" y="1530000"/>
            <a:ext cx="1828800" cy="4572000"/>
          </a:xfrm>
          <a:effectLst>
            <a:softEdge rad="12700"/>
          </a:effectLst>
        </p:spPr>
        <p:txBody>
          <a:bodyPr>
            <a:normAutofit/>
          </a:bodyPr>
          <a:lstStyle>
            <a:lvl1pPr marL="0" indent="0">
              <a:buFontTx/>
              <a:buNone/>
              <a:defRPr sz="1800"/>
            </a:lvl1pPr>
          </a:lstStyle>
          <a:p>
            <a:r>
              <a:rPr lang="nb-NO"/>
              <a:t>192x480px (2:5)</a:t>
            </a:r>
          </a:p>
        </p:txBody>
      </p:sp>
      <p:sp>
        <p:nvSpPr>
          <p:cNvPr id="18" name="Plassholder for tekst 17"/>
          <p:cNvSpPr>
            <a:spLocks noGrp="1"/>
          </p:cNvSpPr>
          <p:nvPr>
            <p:ph type="body" sz="quarter" idx="23"/>
          </p:nvPr>
        </p:nvSpPr>
        <p:spPr>
          <a:xfrm>
            <a:off x="0" y="1530000"/>
            <a:ext cx="3654000" cy="4572000"/>
          </a:xfrm>
        </p:spPr>
        <p:txBody>
          <a:bodyPr lIns="432000" rIns="144000" bIns="432000" anchor="b" anchorCtr="0">
            <a:normAutofit/>
          </a:bodyPr>
          <a:lstStyle>
            <a:lvl1pPr marL="0" indent="0">
              <a:buFontTx/>
              <a:buNone/>
              <a:defRPr sz="2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a:t>Klikk for å redigere tekststiler i malen</a:t>
            </a:r>
          </a:p>
        </p:txBody>
      </p:sp>
    </p:spTree>
    <p:extLst>
      <p:ext uri="{BB962C8B-B14F-4D97-AF65-F5344CB8AC3E}">
        <p14:creationId xmlns:p14="http://schemas.microsoft.com/office/powerpoint/2010/main" val="312697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bilder-boks">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3" name="Plassholder for bilde 10"/>
          <p:cNvSpPr>
            <a:spLocks noGrp="1"/>
          </p:cNvSpPr>
          <p:nvPr>
            <p:ph type="pic" sz="quarter" idx="19"/>
          </p:nvPr>
        </p:nvSpPr>
        <p:spPr>
          <a:xfrm>
            <a:off x="5482800" y="1530000"/>
            <a:ext cx="1828800" cy="3045600"/>
          </a:xfrm>
          <a:effectLst>
            <a:softEdge rad="12700"/>
          </a:effectLst>
        </p:spPr>
        <p:txBody>
          <a:bodyPr>
            <a:normAutofit/>
          </a:bodyPr>
          <a:lstStyle>
            <a:lvl1pPr marL="0" indent="0">
              <a:buNone/>
              <a:defRPr sz="1800"/>
            </a:lvl1pPr>
          </a:lstStyle>
          <a:p>
            <a:r>
              <a:rPr lang="nb-NO"/>
              <a:t>Klikk ikonet for å legge til et bilde</a:t>
            </a:r>
          </a:p>
        </p:txBody>
      </p:sp>
      <p:sp>
        <p:nvSpPr>
          <p:cNvPr id="16" name="Plassholder for bilde 10"/>
          <p:cNvSpPr>
            <a:spLocks noGrp="1"/>
          </p:cNvSpPr>
          <p:nvPr>
            <p:ph type="pic" sz="quarter" idx="21"/>
          </p:nvPr>
        </p:nvSpPr>
        <p:spPr>
          <a:xfrm>
            <a:off x="7311600" y="1530000"/>
            <a:ext cx="1828800" cy="3045600"/>
          </a:xfrm>
          <a:effectLst>
            <a:softEdge rad="12700"/>
          </a:effectLst>
        </p:spPr>
        <p:txBody>
          <a:bodyPr>
            <a:normAutofit/>
          </a:bodyPr>
          <a:lstStyle>
            <a:lvl1pPr marL="0" indent="0">
              <a:buNone/>
              <a:defRPr sz="2000"/>
            </a:lvl1pPr>
          </a:lstStyle>
          <a:p>
            <a:r>
              <a:rPr lang="nb-NO"/>
              <a:t>Klikk ikonet for å legge til et bilde</a:t>
            </a:r>
          </a:p>
        </p:txBody>
      </p:sp>
      <p:sp>
        <p:nvSpPr>
          <p:cNvPr id="15" name="Plassholder for bilde 10"/>
          <p:cNvSpPr>
            <a:spLocks noGrp="1"/>
          </p:cNvSpPr>
          <p:nvPr>
            <p:ph type="pic" sz="quarter" idx="22" hasCustomPrompt="1"/>
          </p:nvPr>
        </p:nvSpPr>
        <p:spPr>
          <a:xfrm>
            <a:off x="3654000" y="1530000"/>
            <a:ext cx="1828800" cy="3045600"/>
          </a:xfrm>
          <a:effectLst>
            <a:softEdge rad="12700"/>
          </a:effectLst>
        </p:spPr>
        <p:txBody>
          <a:bodyPr>
            <a:normAutofit/>
          </a:bodyPr>
          <a:lstStyle>
            <a:lvl1pPr marL="0" indent="0">
              <a:buFontTx/>
              <a:buNone/>
              <a:defRPr sz="1800"/>
            </a:lvl1pPr>
          </a:lstStyle>
          <a:p>
            <a:r>
              <a:rPr lang="nb-NO"/>
              <a:t>192x360px (3:5)</a:t>
            </a:r>
          </a:p>
        </p:txBody>
      </p:sp>
      <p:sp>
        <p:nvSpPr>
          <p:cNvPr id="18" name="Plassholder for tekst 17"/>
          <p:cNvSpPr>
            <a:spLocks noGrp="1"/>
          </p:cNvSpPr>
          <p:nvPr>
            <p:ph type="body" sz="quarter" idx="23"/>
          </p:nvPr>
        </p:nvSpPr>
        <p:spPr>
          <a:xfrm>
            <a:off x="0" y="1530000"/>
            <a:ext cx="3654000" cy="4572000"/>
          </a:xfrm>
        </p:spPr>
        <p:txBody>
          <a:bodyPr lIns="432000" rIns="144000" bIns="432000" anchor="b" anchorCtr="0">
            <a:normAutofit/>
          </a:bodyPr>
          <a:lstStyle>
            <a:lvl1pPr marL="0" indent="0">
              <a:buFontTx/>
              <a:buNone/>
              <a:defRPr sz="2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a:t>Klikk for å redigere tekststiler i malen</a:t>
            </a:r>
          </a:p>
        </p:txBody>
      </p:sp>
      <p:sp>
        <p:nvSpPr>
          <p:cNvPr id="4" name="Plassholder for tekst 3"/>
          <p:cNvSpPr>
            <a:spLocks noGrp="1"/>
          </p:cNvSpPr>
          <p:nvPr>
            <p:ph type="body" sz="quarter" idx="24"/>
          </p:nvPr>
        </p:nvSpPr>
        <p:spPr>
          <a:xfrm>
            <a:off x="3672000" y="4572000"/>
            <a:ext cx="1828800" cy="1522800"/>
          </a:xfrm>
          <a:solidFill>
            <a:srgbClr val="666666"/>
          </a:solidFill>
        </p:spPr>
        <p:txBody>
          <a:bodyPr lIns="72000" rIns="72000">
            <a:noAutofit/>
          </a:bodyPr>
          <a:lstStyle>
            <a:lvl1pPr marL="0" indent="0" algn="ctr">
              <a:buNone/>
              <a:defRPr sz="1600">
                <a:solidFill>
                  <a:schemeClr val="bg2"/>
                </a:solidFill>
                <a:latin typeface="Oswald" panose="02000503000000000000" pitchFamily="2" charset="0"/>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nb-NO"/>
              <a:t>Klikk for å redigere tekststiler i malen</a:t>
            </a:r>
          </a:p>
        </p:txBody>
      </p:sp>
      <p:sp>
        <p:nvSpPr>
          <p:cNvPr id="14" name="Plassholder for tekst 3"/>
          <p:cNvSpPr>
            <a:spLocks noGrp="1"/>
          </p:cNvSpPr>
          <p:nvPr>
            <p:ph type="body" sz="quarter" idx="25"/>
          </p:nvPr>
        </p:nvSpPr>
        <p:spPr>
          <a:xfrm>
            <a:off x="5482800" y="4572000"/>
            <a:ext cx="1828800" cy="1522800"/>
          </a:xfrm>
          <a:solidFill>
            <a:srgbClr val="666666"/>
          </a:solidFill>
        </p:spPr>
        <p:txBody>
          <a:bodyPr lIns="72000" rIns="72000">
            <a:noAutofit/>
          </a:bodyPr>
          <a:lstStyle>
            <a:lvl1pPr marL="0" indent="0" algn="ctr">
              <a:buNone/>
              <a:defRPr sz="1600">
                <a:solidFill>
                  <a:schemeClr val="bg2"/>
                </a:solidFill>
                <a:latin typeface="Oswald" panose="02000503000000000000" pitchFamily="2" charset="0"/>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nb-NO"/>
              <a:t>Klikk for å redigere tekststiler i malen</a:t>
            </a:r>
          </a:p>
        </p:txBody>
      </p:sp>
      <p:sp>
        <p:nvSpPr>
          <p:cNvPr id="17" name="Plassholder for tekst 3"/>
          <p:cNvSpPr>
            <a:spLocks noGrp="1"/>
          </p:cNvSpPr>
          <p:nvPr>
            <p:ph type="body" sz="quarter" idx="26"/>
          </p:nvPr>
        </p:nvSpPr>
        <p:spPr>
          <a:xfrm>
            <a:off x="7311600" y="4572000"/>
            <a:ext cx="1828800" cy="1522800"/>
          </a:xfrm>
          <a:solidFill>
            <a:srgbClr val="666666"/>
          </a:solidFill>
        </p:spPr>
        <p:txBody>
          <a:bodyPr lIns="72000" rIns="72000">
            <a:noAutofit/>
          </a:bodyPr>
          <a:lstStyle>
            <a:lvl1pPr marL="0" indent="0" algn="ctr">
              <a:buNone/>
              <a:defRPr sz="1600">
                <a:solidFill>
                  <a:schemeClr val="bg2"/>
                </a:solidFill>
                <a:latin typeface="Oswald" panose="02000503000000000000" pitchFamily="2" charset="0"/>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nb-NO"/>
              <a:t>Klikk for å redigere tekststiler i malen</a:t>
            </a:r>
          </a:p>
        </p:txBody>
      </p:sp>
    </p:spTree>
    <p:extLst>
      <p:ext uri="{BB962C8B-B14F-4D97-AF65-F5344CB8AC3E}">
        <p14:creationId xmlns:p14="http://schemas.microsoft.com/office/powerpoint/2010/main" val="3663570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Sekvens">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9" name="Plassholder for bilde 10"/>
          <p:cNvSpPr>
            <a:spLocks noGrp="1"/>
          </p:cNvSpPr>
          <p:nvPr>
            <p:ph type="pic" sz="quarter" idx="16" hasCustomPrompt="1"/>
          </p:nvPr>
        </p:nvSpPr>
        <p:spPr>
          <a:xfrm>
            <a:off x="5482800" y="3045600"/>
            <a:ext cx="3654000" cy="3045600"/>
          </a:xfrm>
          <a:effectLst>
            <a:softEdge rad="12700"/>
          </a:effectLst>
        </p:spPr>
        <p:txBody>
          <a:bodyPr/>
          <a:lstStyle>
            <a:lvl1pPr marL="0" marR="0" indent="0" algn="l" defTabSz="914400" rtl="0" eaLnBrk="1" fontAlgn="auto" latinLnBrk="0" hangingPunct="1">
              <a:lnSpc>
                <a:spcPct val="100000"/>
              </a:lnSpc>
              <a:spcBef>
                <a:spcPts val="1200"/>
              </a:spcBef>
              <a:spcAft>
                <a:spcPts val="0"/>
              </a:spcAft>
              <a:buClr>
                <a:srgbClr val="999999"/>
              </a:buClr>
              <a:buSzTx/>
              <a:buFontTx/>
              <a:buNone/>
              <a:tabLst/>
              <a:defRPr/>
            </a:lvl1pPr>
          </a:lstStyle>
          <a:p>
            <a:r>
              <a:rPr lang="nb-NO"/>
              <a:t>Bilde3</a:t>
            </a:r>
          </a:p>
        </p:txBody>
      </p:sp>
      <p:sp>
        <p:nvSpPr>
          <p:cNvPr id="8" name="Plassholder for bilde 10"/>
          <p:cNvSpPr>
            <a:spLocks noGrp="1"/>
          </p:cNvSpPr>
          <p:nvPr>
            <p:ph type="pic" sz="quarter" idx="15" hasCustomPrompt="1"/>
          </p:nvPr>
        </p:nvSpPr>
        <p:spPr>
          <a:xfrm>
            <a:off x="5482800" y="2282400"/>
            <a:ext cx="3654000" cy="3045600"/>
          </a:xfrm>
          <a:effectLst>
            <a:softEdge rad="12700"/>
          </a:effectLst>
        </p:spPr>
        <p:txBody>
          <a:bodyPr/>
          <a:lstStyle>
            <a:lvl1pPr marL="0" marR="0" indent="0" algn="l" defTabSz="914400" rtl="0" eaLnBrk="1" fontAlgn="auto" latinLnBrk="0" hangingPunct="1">
              <a:lnSpc>
                <a:spcPct val="100000"/>
              </a:lnSpc>
              <a:spcBef>
                <a:spcPts val="1200"/>
              </a:spcBef>
              <a:spcAft>
                <a:spcPts val="0"/>
              </a:spcAft>
              <a:buClr>
                <a:srgbClr val="999999"/>
              </a:buClr>
              <a:buSzTx/>
              <a:buFontTx/>
              <a:buNone/>
              <a:tabLst/>
              <a:defRPr/>
            </a:lvl1pPr>
          </a:lstStyle>
          <a:p>
            <a:r>
              <a:rPr lang="nb-NO"/>
              <a:t>Bilde2</a:t>
            </a:r>
          </a:p>
        </p:txBody>
      </p:sp>
      <p:sp>
        <p:nvSpPr>
          <p:cNvPr id="11" name="Plassholder for bilde 10"/>
          <p:cNvSpPr>
            <a:spLocks noGrp="1"/>
          </p:cNvSpPr>
          <p:nvPr>
            <p:ph type="pic" sz="quarter" idx="14" hasCustomPrompt="1"/>
          </p:nvPr>
        </p:nvSpPr>
        <p:spPr>
          <a:xfrm>
            <a:off x="5482799" y="1529999"/>
            <a:ext cx="3654000" cy="3045600"/>
          </a:xfrm>
          <a:effectLst>
            <a:softEdge rad="12700"/>
          </a:effectLst>
        </p:spPr>
        <p:txBody>
          <a:bodyPr/>
          <a:lstStyle>
            <a:lvl1pPr marL="0" marR="0" indent="0" algn="l" defTabSz="914400" rtl="0" eaLnBrk="1" fontAlgn="auto" latinLnBrk="0" hangingPunct="1">
              <a:lnSpc>
                <a:spcPct val="100000"/>
              </a:lnSpc>
              <a:spcBef>
                <a:spcPts val="1200"/>
              </a:spcBef>
              <a:spcAft>
                <a:spcPts val="0"/>
              </a:spcAft>
              <a:buClr>
                <a:srgbClr val="999999"/>
              </a:buClr>
              <a:buSzTx/>
              <a:buFontTx/>
              <a:buNone/>
              <a:tabLst/>
              <a:defRPr/>
            </a:lvl1pPr>
          </a:lstStyle>
          <a:p>
            <a:r>
              <a:rPr lang="nb-NO"/>
              <a:t>Bilde1</a:t>
            </a:r>
          </a:p>
        </p:txBody>
      </p:sp>
      <p:sp>
        <p:nvSpPr>
          <p:cNvPr id="4" name="Plassholder for tekst 3"/>
          <p:cNvSpPr>
            <a:spLocks noGrp="1"/>
          </p:cNvSpPr>
          <p:nvPr>
            <p:ph type="body" sz="quarter" idx="17"/>
          </p:nvPr>
        </p:nvSpPr>
        <p:spPr>
          <a:xfrm>
            <a:off x="0" y="1530000"/>
            <a:ext cx="5482800" cy="4572000"/>
          </a:xfrm>
        </p:spPr>
        <p:txBody>
          <a:bodyPr lIns="108000"/>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213444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OverBilde">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hasCustomPrompt="1"/>
          </p:nvPr>
        </p:nvSpPr>
        <p:spPr>
          <a:xfrm>
            <a:off x="-1" y="9525"/>
            <a:ext cx="9144000" cy="6092474"/>
          </a:xfrm>
          <a:effectLst>
            <a:softEdge rad="12700"/>
          </a:effectLst>
        </p:spPr>
        <p:txBody>
          <a:bodyPr/>
          <a:lstStyle>
            <a:lvl1pPr>
              <a:defRPr/>
            </a:lvl1pPr>
          </a:lstStyle>
          <a:p>
            <a:r>
              <a:rPr lang="nb-NO"/>
              <a:t>Bilde i heldekkende format – bør være minst 960x640 piksler</a:t>
            </a:r>
          </a:p>
        </p:txBody>
      </p:sp>
      <p:sp>
        <p:nvSpPr>
          <p:cNvPr id="8" name="Tittel 1"/>
          <p:cNvSpPr>
            <a:spLocks noGrp="1"/>
          </p:cNvSpPr>
          <p:nvPr>
            <p:ph type="title" hasCustomPrompt="1"/>
          </p:nvPr>
        </p:nvSpPr>
        <p:spPr>
          <a:xfrm>
            <a:off x="0" y="0"/>
            <a:ext cx="9144000" cy="764704"/>
          </a:xfrm>
          <a:solidFill>
            <a:schemeClr val="bg1">
              <a:alpha val="70000"/>
            </a:schemeClr>
          </a:solidFill>
        </p:spPr>
        <p:txBody>
          <a:bodyPr lIns="432000" rIns="432000" anchor="ctr" anchorCtr="0">
            <a:noAutofit/>
          </a:bodyPr>
          <a:lstStyle>
            <a:lvl1pPr algn="l">
              <a:defRPr sz="4000" b="0" baseline="0">
                <a:solidFill>
                  <a:schemeClr val="tx1"/>
                </a:solidFill>
                <a:latin typeface="Oswald" panose="02000503000000000000" pitchFamily="2" charset="0"/>
              </a:defRPr>
            </a:lvl1pPr>
          </a:lstStyle>
          <a:p>
            <a:r>
              <a:rPr lang="nb-NO"/>
              <a:t>Klikk for å redigere tittelstil én linje</a:t>
            </a:r>
          </a:p>
        </p:txBody>
      </p:sp>
      <p:sp>
        <p:nvSpPr>
          <p:cNvPr id="3" name="Plassholder for innhold 2"/>
          <p:cNvSpPr>
            <a:spLocks noGrp="1"/>
          </p:cNvSpPr>
          <p:nvPr>
            <p:ph sz="quarter" idx="15" hasCustomPrompt="1"/>
          </p:nvPr>
        </p:nvSpPr>
        <p:spPr>
          <a:xfrm>
            <a:off x="0" y="763200"/>
            <a:ext cx="9144000" cy="5327650"/>
          </a:xfrm>
          <a:solidFill>
            <a:schemeClr val="bg1">
              <a:alpha val="70000"/>
            </a:schemeClr>
          </a:solidFill>
        </p:spPr>
        <p:txBody>
          <a:bodyPr/>
          <a:lstStyle>
            <a:lvl1pPr marL="0" indent="0">
              <a:buNone/>
              <a:defRPr baseline="0"/>
            </a:lvl1pPr>
          </a:lstStyle>
          <a:p>
            <a:r>
              <a:rPr lang="nb-NO"/>
              <a:t>Legg inn graf først, flytt grafen bakover, legg inn bilde, flytt bildet bakover, formater grafens diagramområde (heldekkende hvitt, 30 % gjennomsiktighet)</a:t>
            </a:r>
          </a:p>
          <a:p>
            <a:pPr lvl="0"/>
            <a:endParaRPr lang="nb-NO"/>
          </a:p>
        </p:txBody>
      </p:sp>
    </p:spTree>
    <p:extLst>
      <p:ext uri="{BB962C8B-B14F-4D97-AF65-F5344CB8AC3E}">
        <p14:creationId xmlns:p14="http://schemas.microsoft.com/office/powerpoint/2010/main" val="1079326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etall">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hasCustomPrompt="1"/>
          </p:nvPr>
        </p:nvSpPr>
        <p:spPr>
          <a:xfrm>
            <a:off x="-1" y="9525"/>
            <a:ext cx="9144000" cy="6092474"/>
          </a:xfrm>
          <a:effectLst>
            <a:softEdge rad="12700"/>
          </a:effectLst>
        </p:spPr>
        <p:txBody>
          <a:bodyPr/>
          <a:lstStyle>
            <a:lvl1pPr>
              <a:defRPr/>
            </a:lvl1pPr>
          </a:lstStyle>
          <a:p>
            <a:r>
              <a:rPr lang="nb-NO"/>
              <a:t>Bilde i heldekkende format</a:t>
            </a:r>
          </a:p>
        </p:txBody>
      </p:sp>
      <p:sp>
        <p:nvSpPr>
          <p:cNvPr id="15" name="Plassholder for tekst 14"/>
          <p:cNvSpPr>
            <a:spLocks noGrp="1"/>
          </p:cNvSpPr>
          <p:nvPr>
            <p:ph type="body" sz="quarter" idx="13" hasCustomPrompt="1"/>
          </p:nvPr>
        </p:nvSpPr>
        <p:spPr>
          <a:xfrm>
            <a:off x="0" y="-1"/>
            <a:ext cx="9143999" cy="6102000"/>
          </a:xfrm>
          <a:solidFill>
            <a:schemeClr val="bg1">
              <a:alpha val="80000"/>
            </a:schemeClr>
          </a:solidFill>
        </p:spPr>
        <p:txBody>
          <a:bodyPr tIns="144000" rIns="432000" bIns="72000" anchor="ctr" anchorCtr="0">
            <a:noAutofit/>
          </a:bodyPr>
          <a:lstStyle>
            <a:lvl1pPr marL="0" indent="0" algn="ctr">
              <a:buClr>
                <a:srgbClr val="999999"/>
              </a:buClr>
              <a:buFontTx/>
              <a:buNone/>
              <a:defRPr sz="8800" b="0">
                <a:latin typeface="Oswald" panose="02000503000000000000" pitchFamily="2" charset="0"/>
                <a:ea typeface="Open Sans" panose="020B0606030504020204" pitchFamily="34" charset="0"/>
                <a:cs typeface="Open Sans" panose="020B0606030504020204" pitchFamily="34" charset="0"/>
              </a:defRPr>
            </a:lvl1pPr>
            <a:lvl2pPr marL="742950" indent="-285750">
              <a:buClr>
                <a:srgbClr val="999999"/>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999999"/>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Skriv inn store tall og flytt objektet bakover for å legge inn bilde</a:t>
            </a:r>
          </a:p>
        </p:txBody>
      </p:sp>
    </p:spTree>
    <p:extLst>
      <p:ext uri="{BB962C8B-B14F-4D97-AF65-F5344CB8AC3E}">
        <p14:creationId xmlns:p14="http://schemas.microsoft.com/office/powerpoint/2010/main" val="2511056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Teks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9144000" cy="6838950"/>
          </a:xfrm>
          <a:prstGeom prst="rect">
            <a:avLst/>
          </a:prstGeom>
        </p:spPr>
      </p:pic>
      <p:sp>
        <p:nvSpPr>
          <p:cNvPr id="2" name="Tittel 1"/>
          <p:cNvSpPr>
            <a:spLocks noGrp="1"/>
          </p:cNvSpPr>
          <p:nvPr>
            <p:ph type="title" hasCustomPrompt="1"/>
          </p:nvPr>
        </p:nvSpPr>
        <p:spPr>
          <a:xfrm>
            <a:off x="0" y="180000"/>
            <a:ext cx="9144000" cy="440688"/>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én linje</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7" name="Plassholder for tekst 6"/>
          <p:cNvSpPr>
            <a:spLocks noGrp="1"/>
          </p:cNvSpPr>
          <p:nvPr>
            <p:ph type="body" sz="quarter" idx="13"/>
          </p:nvPr>
        </p:nvSpPr>
        <p:spPr>
          <a:xfrm>
            <a:off x="0" y="763200"/>
            <a:ext cx="9144000" cy="5338800"/>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2574634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Innhold">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9144000" cy="6838950"/>
          </a:xfrm>
          <a:prstGeom prst="rect">
            <a:avLst/>
          </a:prstGeom>
        </p:spPr>
      </p:pic>
      <p:sp>
        <p:nvSpPr>
          <p:cNvPr id="2" name="Tittel 1"/>
          <p:cNvSpPr>
            <a:spLocks noGrp="1"/>
          </p:cNvSpPr>
          <p:nvPr>
            <p:ph type="title" hasCustomPrompt="1"/>
          </p:nvPr>
        </p:nvSpPr>
        <p:spPr>
          <a:xfrm>
            <a:off x="0" y="180000"/>
            <a:ext cx="9144000" cy="440688"/>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én linje</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9" name="Plassholder for innhold 8"/>
          <p:cNvSpPr>
            <a:spLocks noGrp="1"/>
          </p:cNvSpPr>
          <p:nvPr>
            <p:ph sz="quarter" idx="13"/>
          </p:nvPr>
        </p:nvSpPr>
        <p:spPr>
          <a:xfrm>
            <a:off x="0" y="763200"/>
            <a:ext cx="9144000" cy="5338800"/>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802844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Graf">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9144000" cy="6838950"/>
          </a:xfrm>
          <a:prstGeom prst="rect">
            <a:avLst/>
          </a:prstGeom>
        </p:spPr>
      </p:pic>
      <p:sp>
        <p:nvSpPr>
          <p:cNvPr id="2" name="Tittel 1"/>
          <p:cNvSpPr>
            <a:spLocks noGrp="1"/>
          </p:cNvSpPr>
          <p:nvPr>
            <p:ph type="title" hasCustomPrompt="1"/>
          </p:nvPr>
        </p:nvSpPr>
        <p:spPr>
          <a:xfrm>
            <a:off x="0" y="180000"/>
            <a:ext cx="9144000" cy="440688"/>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én linje</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7" name="Plassholder for diagram 6"/>
          <p:cNvSpPr>
            <a:spLocks noGrp="1"/>
          </p:cNvSpPr>
          <p:nvPr>
            <p:ph type="chart" sz="quarter" idx="13"/>
          </p:nvPr>
        </p:nvSpPr>
        <p:spPr>
          <a:xfrm>
            <a:off x="468000" y="763199"/>
            <a:ext cx="8676000" cy="5338800"/>
          </a:xfrm>
        </p:spPr>
        <p:txBody>
          <a:bodyPr/>
          <a:lstStyle/>
          <a:p>
            <a:r>
              <a:rPr lang="nb-NO"/>
              <a:t>Klikk ikonet for å legge til et diagram</a:t>
            </a:r>
          </a:p>
        </p:txBody>
      </p:sp>
    </p:spTree>
    <p:extLst>
      <p:ext uri="{BB962C8B-B14F-4D97-AF65-F5344CB8AC3E}">
        <p14:creationId xmlns:p14="http://schemas.microsoft.com/office/powerpoint/2010/main" val="255866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SmartAr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9144000" cy="6838950"/>
          </a:xfrm>
          <a:prstGeom prst="rect">
            <a:avLst/>
          </a:prstGeom>
        </p:spPr>
      </p:pic>
      <p:sp>
        <p:nvSpPr>
          <p:cNvPr id="2" name="Tittel 1"/>
          <p:cNvSpPr>
            <a:spLocks noGrp="1"/>
          </p:cNvSpPr>
          <p:nvPr>
            <p:ph type="title" hasCustomPrompt="1"/>
          </p:nvPr>
        </p:nvSpPr>
        <p:spPr>
          <a:xfrm>
            <a:off x="0" y="180000"/>
            <a:ext cx="9144000" cy="440688"/>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én linje</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8" name="Plassholder for SmartArt 7"/>
          <p:cNvSpPr>
            <a:spLocks noGrp="1"/>
          </p:cNvSpPr>
          <p:nvPr>
            <p:ph type="dgm" sz="quarter" idx="13"/>
          </p:nvPr>
        </p:nvSpPr>
        <p:spPr>
          <a:xfrm>
            <a:off x="432000" y="763200"/>
            <a:ext cx="8280000" cy="5338800"/>
          </a:xfrm>
        </p:spPr>
        <p:txBody>
          <a:bodyPr/>
          <a:lstStyle/>
          <a:p>
            <a:r>
              <a:rPr lang="nb-NO"/>
              <a:t>Klikk ikonet for å legge til SmartArt-grafikk</a:t>
            </a:r>
          </a:p>
        </p:txBody>
      </p:sp>
    </p:spTree>
    <p:extLst>
      <p:ext uri="{BB962C8B-B14F-4D97-AF65-F5344CB8AC3E}">
        <p14:creationId xmlns:p14="http://schemas.microsoft.com/office/powerpoint/2010/main" val="78143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Tree>
    <p:extLst>
      <p:ext uri="{BB962C8B-B14F-4D97-AF65-F5344CB8AC3E}">
        <p14:creationId xmlns:p14="http://schemas.microsoft.com/office/powerpoint/2010/main" val="946300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Tom">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9144000" cy="6838950"/>
          </a:xfrm>
          <a:prstGeom prst="rect">
            <a:avLst/>
          </a:prstGeom>
        </p:spPr>
      </p:pic>
      <p:sp>
        <p:nvSpPr>
          <p:cNvPr id="2" name="Tittel 1"/>
          <p:cNvSpPr>
            <a:spLocks noGrp="1"/>
          </p:cNvSpPr>
          <p:nvPr>
            <p:ph type="title" hasCustomPrompt="1"/>
          </p:nvPr>
        </p:nvSpPr>
        <p:spPr>
          <a:xfrm>
            <a:off x="0" y="180000"/>
            <a:ext cx="9144000" cy="440688"/>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én linje</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Tree>
    <p:extLst>
      <p:ext uri="{BB962C8B-B14F-4D97-AF65-F5344CB8AC3E}">
        <p14:creationId xmlns:p14="http://schemas.microsoft.com/office/powerpoint/2010/main" val="412262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Hel">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hasCustomPrompt="1"/>
          </p:nvPr>
        </p:nvSpPr>
        <p:spPr>
          <a:xfrm>
            <a:off x="-1" y="9525"/>
            <a:ext cx="9144000" cy="6092474"/>
          </a:xfrm>
          <a:effectLst>
            <a:softEdge rad="12700"/>
          </a:effectLst>
        </p:spPr>
        <p:txBody>
          <a:bodyPr>
            <a:normAutofit/>
          </a:bodyPr>
          <a:lstStyle>
            <a:lvl1pPr marL="0" indent="0">
              <a:buFontTx/>
              <a:buNone/>
              <a:defRPr sz="2400"/>
            </a:lvl1pPr>
          </a:lstStyle>
          <a:p>
            <a:r>
              <a:rPr lang="nb-NO"/>
              <a:t>Bilde i heldekkende format. Bildet bør være minst 960x640 piksler (3:2). Tekstboks vil komme til syne ved å flytte bildet bakover. Dersom du bruker «lim inn»-funksjonen, husk å markere dette innholdsfeltet først.</a:t>
            </a:r>
          </a:p>
        </p:txBody>
      </p:sp>
      <p:sp>
        <p:nvSpPr>
          <p:cNvPr id="15" name="Plassholder for tekst 14"/>
          <p:cNvSpPr>
            <a:spLocks noGrp="1"/>
          </p:cNvSpPr>
          <p:nvPr>
            <p:ph type="body" sz="quarter" idx="13"/>
          </p:nvPr>
        </p:nvSpPr>
        <p:spPr>
          <a:xfrm>
            <a:off x="1835696" y="3068960"/>
            <a:ext cx="5472608" cy="1656184"/>
          </a:xfrm>
          <a:solidFill>
            <a:schemeClr val="bg1">
              <a:alpha val="80000"/>
            </a:schemeClr>
          </a:solidFill>
        </p:spPr>
        <p:txBody>
          <a:bodyPr tIns="144000" bIns="72000" anchor="ctr" anchorCtr="0">
            <a:normAutofit/>
          </a:bodyPr>
          <a:lstStyle>
            <a:lvl1pPr marL="0" indent="0" algn="ctr">
              <a:buClr>
                <a:srgbClr val="999999"/>
              </a:buClr>
              <a:buFontTx/>
              <a:buNone/>
              <a:defRPr sz="4000" b="0">
                <a:solidFill>
                  <a:schemeClr val="tx2"/>
                </a:solidFill>
                <a:latin typeface="Oswald" panose="02000503000000000000" pitchFamily="2" charset="0"/>
                <a:ea typeface="Open Sans" panose="020B0606030504020204" pitchFamily="34" charset="0"/>
                <a:cs typeface="Open Sans" panose="020B0606030504020204" pitchFamily="34" charset="0"/>
              </a:defRPr>
            </a:lvl1pPr>
            <a:lvl2pPr marL="742950" indent="-285750">
              <a:buClr>
                <a:srgbClr val="999999"/>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999999"/>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redigere tekststiler i malen</a:t>
            </a:r>
          </a:p>
        </p:txBody>
      </p:sp>
    </p:spTree>
    <p:extLst>
      <p:ext uri="{BB962C8B-B14F-4D97-AF65-F5344CB8AC3E}">
        <p14:creationId xmlns:p14="http://schemas.microsoft.com/office/powerpoint/2010/main" val="37171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5">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hasCustomPrompt="1"/>
          </p:nvPr>
        </p:nvSpPr>
        <p:spPr>
          <a:xfrm>
            <a:off x="-1" y="1529999"/>
            <a:ext cx="9144000" cy="4572000"/>
          </a:xfrm>
          <a:effectLst>
            <a:softEdge rad="12700"/>
          </a:effectLst>
        </p:spPr>
        <p:txBody>
          <a:bodyPr>
            <a:normAutofit/>
          </a:bodyPr>
          <a:lstStyle>
            <a:lvl1pPr marL="0" marR="0" indent="0" algn="l" defTabSz="914400" rtl="0" eaLnBrk="1" fontAlgn="auto" latinLnBrk="0" hangingPunct="1">
              <a:lnSpc>
                <a:spcPct val="100000"/>
              </a:lnSpc>
              <a:spcBef>
                <a:spcPts val="2400"/>
              </a:spcBef>
              <a:spcAft>
                <a:spcPts val="0"/>
              </a:spcAft>
              <a:buClr>
                <a:srgbClr val="999999"/>
              </a:buClr>
              <a:buSzPct val="120000"/>
              <a:buFont typeface="Wingdings" panose="05000000000000000000" pitchFamily="2" charset="2"/>
              <a:buNone/>
              <a:tabLst/>
              <a:defRPr sz="2400" baseline="0"/>
            </a:lvl1pPr>
            <a:lvl2pPr marL="971550" indent="-514350">
              <a:spcBef>
                <a:spcPts val="600"/>
              </a:spcBef>
              <a:buFont typeface="+mj-lt"/>
              <a:buAutoNum type="arabicPeriod"/>
              <a:defRPr/>
            </a:lvl2pPr>
          </a:lstStyle>
          <a:p>
            <a:r>
              <a:rPr lang="nb-NO"/>
              <a:t>Bilde i liggende format. Bildet bør være minst 960x480 piksler (2:1). Tekstboks vil komme til syne ved å flytte bildet bakover. Bildet vil alltid legge seg pent kant-i-kant. Husk at du kan forskyve hvilken del av bildet som vises ved å bruke beskjæringsverktøyet. Dersom du bruker «lim inn»-funksjonen, husk å markere dette innholdsfeltet først.</a:t>
            </a:r>
          </a:p>
        </p:txBody>
      </p:sp>
      <p:sp>
        <p:nvSpPr>
          <p:cNvPr id="15" name="Plassholder for tekst 14"/>
          <p:cNvSpPr>
            <a:spLocks noGrp="1"/>
          </p:cNvSpPr>
          <p:nvPr>
            <p:ph type="body" sz="quarter" idx="13"/>
          </p:nvPr>
        </p:nvSpPr>
        <p:spPr>
          <a:xfrm>
            <a:off x="1835696" y="4149080"/>
            <a:ext cx="5472608" cy="864096"/>
          </a:xfrm>
          <a:solidFill>
            <a:schemeClr val="bg1">
              <a:alpha val="80000"/>
            </a:schemeClr>
          </a:solidFill>
        </p:spPr>
        <p:txBody>
          <a:bodyPr tIns="144000" bIns="72000" anchor="ctr" anchorCtr="0"/>
          <a:lstStyle>
            <a:lvl1pPr marL="0" indent="0" algn="ctr">
              <a:buClr>
                <a:srgbClr val="999999"/>
              </a:buClr>
              <a:buFontTx/>
              <a:buNone/>
              <a:defRPr>
                <a:latin typeface="Open Sans" panose="020B0606030504020204" pitchFamily="34" charset="0"/>
                <a:ea typeface="Open Sans" panose="020B0606030504020204" pitchFamily="34" charset="0"/>
                <a:cs typeface="Open Sans" panose="020B0606030504020204" pitchFamily="34" charset="0"/>
              </a:defRPr>
            </a:lvl1pPr>
            <a:lvl2pPr marL="742950" indent="-285750">
              <a:buClr>
                <a:srgbClr val="999999"/>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999999"/>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a:t>Klikk for å redigere tekststiler i malen</a:t>
            </a:r>
          </a:p>
        </p:txBody>
      </p:sp>
    </p:spTree>
    <p:extLst>
      <p:ext uri="{BB962C8B-B14F-4D97-AF65-F5344CB8AC3E}">
        <p14:creationId xmlns:p14="http://schemas.microsoft.com/office/powerpoint/2010/main" val="134877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e3">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hasCustomPrompt="1"/>
          </p:nvPr>
        </p:nvSpPr>
        <p:spPr>
          <a:xfrm>
            <a:off x="3653999" y="1529999"/>
            <a:ext cx="5482800" cy="4572000"/>
          </a:xfrm>
          <a:effectLst>
            <a:softEdge rad="12700"/>
          </a:effectLst>
        </p:spPr>
        <p:txBody>
          <a:bodyPr>
            <a:normAutofit/>
          </a:bodyPr>
          <a:lstStyle>
            <a:lvl1pPr marL="0" indent="0">
              <a:spcBef>
                <a:spcPts val="1200"/>
              </a:spcBef>
              <a:buFontTx/>
              <a:buNone/>
              <a:defRPr sz="2000"/>
            </a:lvl1pPr>
            <a:lvl2pPr>
              <a:spcBef>
                <a:spcPts val="600"/>
              </a:spcBef>
              <a:defRPr sz="1800"/>
            </a:lvl2pPr>
          </a:lstStyle>
          <a:p>
            <a:r>
              <a:rPr lang="nb-NO"/>
              <a:t>Bilde, bør være minst 576x480 piksler (6:5). Bildet vil alltid legge seg pent kant-i-kant. Husk at du kan forskyve hvilken del av bildet som vises ved å bruke beskjæringsverktøyet. Dersom du bruker «lim inn»-funksjonen, husk å markere dette innholdsfeltet først.</a:t>
            </a:r>
          </a:p>
        </p:txBody>
      </p:sp>
      <p:sp>
        <p:nvSpPr>
          <p:cNvPr id="4" name="Plassholder for tekst 3"/>
          <p:cNvSpPr>
            <a:spLocks noGrp="1"/>
          </p:cNvSpPr>
          <p:nvPr>
            <p:ph type="body" sz="quarter" idx="15"/>
          </p:nvPr>
        </p:nvSpPr>
        <p:spPr>
          <a:xfrm>
            <a:off x="0" y="1530000"/>
            <a:ext cx="3654000" cy="4572000"/>
          </a:xfrm>
        </p:spPr>
        <p:txBody>
          <a:bodyPr lIns="108000"/>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48377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Bilde3">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hasCustomPrompt="1"/>
          </p:nvPr>
        </p:nvSpPr>
        <p:spPr>
          <a:xfrm>
            <a:off x="0" y="1530000"/>
            <a:ext cx="5482800" cy="4572000"/>
          </a:xfrm>
          <a:effectLst>
            <a:softEdge rad="12700"/>
          </a:effectLst>
        </p:spPr>
        <p:txBody>
          <a:bodyPr/>
          <a:lstStyle>
            <a:lvl1pPr marL="0" marR="0" indent="0" algn="l" defTabSz="914400" rtl="0" eaLnBrk="1" fontAlgn="auto" latinLnBrk="0" hangingPunct="1">
              <a:lnSpc>
                <a:spcPct val="100000"/>
              </a:lnSpc>
              <a:spcBef>
                <a:spcPts val="1200"/>
              </a:spcBef>
              <a:spcAft>
                <a:spcPts val="0"/>
              </a:spcAft>
              <a:buClr>
                <a:srgbClr val="999999"/>
              </a:buClr>
              <a:buSzTx/>
              <a:buFontTx/>
              <a:buNone/>
              <a:tabLst/>
              <a:defRPr sz="2400"/>
            </a:lvl1pPr>
          </a:lstStyle>
          <a:p>
            <a:r>
              <a:rPr lang="nb-NO"/>
              <a:t>Bilde, bør være minst 576x480 piksler (6:5). Bildet vil alltid legge seg pent kant-i-kant. Husk at du kan forskyve hvilken del av bildet som vises ved å bruke beskjæringsverktøyet. Dersom du bruker «lim inn»-funksjonen, husk å markere dette innholdsfeltet først.</a:t>
            </a:r>
          </a:p>
          <a:p>
            <a:endParaRPr lang="nb-NO"/>
          </a:p>
        </p:txBody>
      </p:sp>
      <p:sp>
        <p:nvSpPr>
          <p:cNvPr id="4" name="Plassholder for tekst 3"/>
          <p:cNvSpPr>
            <a:spLocks noGrp="1"/>
          </p:cNvSpPr>
          <p:nvPr>
            <p:ph type="body" sz="quarter" idx="15"/>
          </p:nvPr>
        </p:nvSpPr>
        <p:spPr>
          <a:xfrm>
            <a:off x="5482800" y="1530000"/>
            <a:ext cx="3654000" cy="4572000"/>
          </a:xfrm>
        </p:spPr>
        <p:txBody>
          <a:bodyPr lIns="144000"/>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249605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2">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hasCustomPrompt="1"/>
          </p:nvPr>
        </p:nvSpPr>
        <p:spPr>
          <a:xfrm>
            <a:off x="5482799" y="1529999"/>
            <a:ext cx="3654000" cy="4572000"/>
          </a:xfrm>
          <a:effectLst>
            <a:softEdge rad="12700"/>
          </a:effectLst>
        </p:spPr>
        <p:txBody>
          <a:bodyPr>
            <a:normAutofit/>
          </a:bodyPr>
          <a:lstStyle>
            <a:lvl1pPr marL="0" marR="0" indent="0" algn="l" defTabSz="914400" rtl="0" eaLnBrk="1" fontAlgn="auto" latinLnBrk="0" hangingPunct="1">
              <a:lnSpc>
                <a:spcPct val="100000"/>
              </a:lnSpc>
              <a:spcBef>
                <a:spcPts val="1200"/>
              </a:spcBef>
              <a:spcAft>
                <a:spcPts val="0"/>
              </a:spcAft>
              <a:buClr>
                <a:srgbClr val="999999"/>
              </a:buClr>
              <a:buSzTx/>
              <a:buFontTx/>
              <a:buNone/>
              <a:tabLst/>
              <a:defRPr sz="2000"/>
            </a:lvl1pPr>
            <a:lvl2pPr>
              <a:spcBef>
                <a:spcPts val="600"/>
              </a:spcBef>
              <a:defRPr sz="1800"/>
            </a:lvl2pPr>
          </a:lstStyle>
          <a:p>
            <a:r>
              <a:rPr lang="nb-NO"/>
              <a:t>Bilde, bør være minst 384x480 piksler (4:5). Bildet vil alltid legge seg pent kant-i-kant. Husk at du kan forskyve hvilken del av bildet som vises ved å bruke beskjæringsverktøyet. Dersom du bruker «lim inn»-funksjonen, husk å markere dette innholdsfeltet først.</a:t>
            </a:r>
          </a:p>
        </p:txBody>
      </p:sp>
      <p:sp>
        <p:nvSpPr>
          <p:cNvPr id="4" name="Plassholder for tekst 3"/>
          <p:cNvSpPr>
            <a:spLocks noGrp="1"/>
          </p:cNvSpPr>
          <p:nvPr>
            <p:ph type="body" sz="quarter" idx="15"/>
          </p:nvPr>
        </p:nvSpPr>
        <p:spPr>
          <a:xfrm>
            <a:off x="0" y="1530000"/>
            <a:ext cx="5482800" cy="4572000"/>
          </a:xfrm>
        </p:spPr>
        <p:txBody>
          <a:bodyPr lIns="108000"/>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41028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Bilde2">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9144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a:t>Klikk for å redigere tittelstil som kan gå over to linjer</a:t>
            </a:r>
          </a:p>
        </p:txBody>
      </p:sp>
      <p:sp>
        <p:nvSpPr>
          <p:cNvPr id="5" name="Plassholder for bunntekst 4"/>
          <p:cNvSpPr>
            <a:spLocks noGrp="1"/>
          </p:cNvSpPr>
          <p:nvPr>
            <p:ph type="ftr" sz="quarter" idx="11"/>
          </p:nvPr>
        </p:nvSpPr>
        <p:spPr>
          <a:xfrm>
            <a:off x="5580000" y="6381328"/>
            <a:ext cx="324036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4068000" y="6381328"/>
            <a:ext cx="108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hasCustomPrompt="1"/>
          </p:nvPr>
        </p:nvSpPr>
        <p:spPr>
          <a:xfrm>
            <a:off x="0" y="1530000"/>
            <a:ext cx="3654000" cy="4572000"/>
          </a:xfrm>
          <a:effectLst>
            <a:softEdge rad="12700"/>
          </a:effectLst>
        </p:spPr>
        <p:txBody>
          <a:bodyPr/>
          <a:lstStyle>
            <a:lvl1pPr marL="0" marR="0" indent="0" algn="l" defTabSz="914400" rtl="0" eaLnBrk="1" fontAlgn="auto" latinLnBrk="0" hangingPunct="1">
              <a:lnSpc>
                <a:spcPct val="100000"/>
              </a:lnSpc>
              <a:spcBef>
                <a:spcPts val="1200"/>
              </a:spcBef>
              <a:spcAft>
                <a:spcPts val="0"/>
              </a:spcAft>
              <a:buClr>
                <a:srgbClr val="999999"/>
              </a:buClr>
              <a:buSzTx/>
              <a:buFontTx/>
              <a:buNone/>
              <a:tabLst/>
              <a:defRPr sz="2000"/>
            </a:lvl1pPr>
          </a:lstStyle>
          <a:p>
            <a:r>
              <a:rPr lang="nb-NO"/>
              <a:t>Bilde, bør være minst 384x480 piksler (4:5). Bildet vil alltid legge seg pent kant-i-kant. Husk at du kan forskyve hvilken del av bildet som vises ved å bruke beskjæringsverktøyet. Dersom du bruker «lim inn»-funksjonen, husk å markere dette innholdsfeltet først.</a:t>
            </a:r>
          </a:p>
          <a:p>
            <a:endParaRPr lang="nb-NO"/>
          </a:p>
        </p:txBody>
      </p:sp>
      <p:sp>
        <p:nvSpPr>
          <p:cNvPr id="4" name="Plassholder for tekst 3"/>
          <p:cNvSpPr>
            <a:spLocks noGrp="1"/>
          </p:cNvSpPr>
          <p:nvPr>
            <p:ph type="body" sz="quarter" idx="15"/>
          </p:nvPr>
        </p:nvSpPr>
        <p:spPr>
          <a:xfrm>
            <a:off x="3654000" y="1530000"/>
            <a:ext cx="5482800" cy="4572000"/>
          </a:xfrm>
        </p:spPr>
        <p:txBody>
          <a:bodyPr lIns="144000"/>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57600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a:gradFill>
        <a:effectLst/>
      </p:bgPr>
    </p:bg>
    <p:spTree>
      <p:nvGrpSpPr>
        <p:cNvPr id="1" name=""/>
        <p:cNvGrpSpPr/>
        <p:nvPr/>
      </p:nvGrpSpPr>
      <p:grpSpPr>
        <a:xfrm>
          <a:off x="0" y="0"/>
          <a:ext cx="0" cy="0"/>
          <a:chOff x="0" y="0"/>
          <a:chExt cx="0" cy="0"/>
        </a:xfrm>
      </p:grpSpPr>
      <p:pic>
        <p:nvPicPr>
          <p:cNvPr id="4" name="Bilde 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9525"/>
            <a:ext cx="9143998" cy="6838948"/>
          </a:xfrm>
          <a:prstGeom prst="rect">
            <a:avLst/>
          </a:prstGeom>
        </p:spPr>
      </p:pic>
      <p:sp>
        <p:nvSpPr>
          <p:cNvPr id="2" name="Plassholder for tittel 1"/>
          <p:cNvSpPr>
            <a:spLocks noGrp="1"/>
          </p:cNvSpPr>
          <p:nvPr>
            <p:ph type="title"/>
          </p:nvPr>
        </p:nvSpPr>
        <p:spPr>
          <a:xfrm>
            <a:off x="0" y="180000"/>
            <a:ext cx="9144000" cy="1144800"/>
          </a:xfrm>
          <a:prstGeom prst="rect">
            <a:avLst/>
          </a:prstGeom>
        </p:spPr>
        <p:txBody>
          <a:bodyPr vert="horz" lIns="432000" tIns="45720" rIns="432000" bIns="45720" rtlCol="0" anchor="ctr">
            <a:normAutofit/>
          </a:bodyPr>
          <a:lstStyle/>
          <a:p>
            <a:r>
              <a:rPr lang="nb-NO"/>
              <a:t>Klikk for å redigere tittel</a:t>
            </a:r>
          </a:p>
        </p:txBody>
      </p:sp>
      <p:sp>
        <p:nvSpPr>
          <p:cNvPr id="3" name="Plassholder for tekst 2"/>
          <p:cNvSpPr>
            <a:spLocks noGrp="1"/>
          </p:cNvSpPr>
          <p:nvPr>
            <p:ph type="body" idx="1"/>
          </p:nvPr>
        </p:nvSpPr>
        <p:spPr>
          <a:xfrm>
            <a:off x="0" y="1530000"/>
            <a:ext cx="9144000" cy="4572000"/>
          </a:xfrm>
          <a:prstGeom prst="rect">
            <a:avLst/>
          </a:prstGeom>
        </p:spPr>
        <p:txBody>
          <a:bodyPr vert="horz" lIns="432000" tIns="144000" rIns="91440" bIns="72000" rtlCol="0">
            <a:normAutofit/>
          </a:bodyPr>
          <a:lstStyle/>
          <a:p>
            <a:pPr lvl="0"/>
            <a:r>
              <a:rPr lang="nb-NO"/>
              <a:t>Klikk for å redigere tekststiler i malen</a:t>
            </a:r>
          </a:p>
          <a:p>
            <a:pPr lvl="1"/>
            <a:r>
              <a:rPr lang="nb-NO"/>
              <a:t>Andre nivå</a:t>
            </a:r>
          </a:p>
          <a:p>
            <a:pPr lvl="2"/>
            <a:r>
              <a:rPr lang="nb-NO"/>
              <a:t>Hvem skriver du for?</a:t>
            </a:r>
          </a:p>
          <a:p>
            <a:pPr lvl="2"/>
            <a:r>
              <a:rPr lang="nb-NO"/>
              <a:t>Skriv kort og konsist</a:t>
            </a:r>
          </a:p>
          <a:p>
            <a:pPr lvl="2"/>
            <a:r>
              <a:rPr lang="nb-NO"/>
              <a:t>Si det viktigste i tittelen</a:t>
            </a:r>
          </a:p>
          <a:p>
            <a:pPr lvl="2"/>
            <a:r>
              <a:rPr lang="nb-NO"/>
              <a:t>Uthev nøkkelord og signalord</a:t>
            </a:r>
          </a:p>
        </p:txBody>
      </p:sp>
      <p:sp>
        <p:nvSpPr>
          <p:cNvPr id="5" name="Plassholder for bunntekst 4"/>
          <p:cNvSpPr>
            <a:spLocks noGrp="1"/>
          </p:cNvSpPr>
          <p:nvPr>
            <p:ph type="ftr" sz="quarter" idx="3"/>
          </p:nvPr>
        </p:nvSpPr>
        <p:spPr>
          <a:xfrm>
            <a:off x="5580000" y="6381328"/>
            <a:ext cx="3240000" cy="360000"/>
          </a:xfrm>
          <a:prstGeom prst="rect">
            <a:avLst/>
          </a:prstGeom>
        </p:spPr>
        <p:txBody>
          <a:bodyPr vert="horz" lIns="91440" tIns="45720" rIns="91440" bIns="45720" rtlCol="0" anchor="ctr"/>
          <a:lstStyle>
            <a:lvl1pPr algn="r">
              <a:defRPr sz="1200">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4"/>
          </p:nvPr>
        </p:nvSpPr>
        <p:spPr>
          <a:xfrm>
            <a:off x="4068000" y="6381328"/>
            <a:ext cx="1080000" cy="360000"/>
          </a:xfrm>
          <a:prstGeom prst="rect">
            <a:avLst/>
          </a:prstGeom>
        </p:spPr>
        <p:txBody>
          <a:bodyPr vert="horz" lIns="91440" tIns="45720" rIns="91440" bIns="45720" rtlCol="0" anchor="ctr"/>
          <a:lstStyle>
            <a:lvl1pPr algn="ctr">
              <a:defRPr sz="1200">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Tree>
    <p:extLst>
      <p:ext uri="{BB962C8B-B14F-4D97-AF65-F5344CB8AC3E}">
        <p14:creationId xmlns:p14="http://schemas.microsoft.com/office/powerpoint/2010/main" val="4230621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67" r:id="rId4"/>
    <p:sldLayoutId id="2147483663" r:id="rId5"/>
    <p:sldLayoutId id="2147483661" r:id="rId6"/>
    <p:sldLayoutId id="2147483665" r:id="rId7"/>
    <p:sldLayoutId id="2147483660" r:id="rId8"/>
    <p:sldLayoutId id="2147483666" r:id="rId9"/>
    <p:sldLayoutId id="2147483676" r:id="rId10"/>
    <p:sldLayoutId id="2147483670" r:id="rId11"/>
    <p:sldLayoutId id="2147483675" r:id="rId12"/>
    <p:sldLayoutId id="2147483674" r:id="rId13"/>
    <p:sldLayoutId id="2147483686" r:id="rId14"/>
    <p:sldLayoutId id="2147483668" r:id="rId15"/>
    <p:sldLayoutId id="2147483671" r:id="rId16"/>
    <p:sldLayoutId id="2147483688" r:id="rId17"/>
    <p:sldLayoutId id="2147483680" r:id="rId18"/>
    <p:sldLayoutId id="2147483664" r:id="rId19"/>
    <p:sldLayoutId id="2147483669" r:id="rId20"/>
    <p:sldLayoutId id="2147483672" r:id="rId21"/>
    <p:sldLayoutId id="2147483673" r:id="rId22"/>
    <p:sldLayoutId id="2147483679" r:id="rId23"/>
    <p:sldLayoutId id="2147483687" r:id="rId24"/>
    <p:sldLayoutId id="2147483678" r:id="rId25"/>
    <p:sldLayoutId id="2147483681" r:id="rId26"/>
    <p:sldLayoutId id="2147483683" r:id="rId27"/>
    <p:sldLayoutId id="2147483684" r:id="rId28"/>
    <p:sldLayoutId id="2147483685" r:id="rId29"/>
    <p:sldLayoutId id="2147483682" r:id="rId30"/>
  </p:sldLayoutIdLst>
  <p:hf hdr="0" dt="0"/>
  <p:txStyles>
    <p:titleStyle>
      <a:lvl1pPr algn="l" defTabSz="914400" rtl="0" eaLnBrk="1" latinLnBrk="0" hangingPunct="1">
        <a:spcBef>
          <a:spcPct val="0"/>
        </a:spcBef>
        <a:buNone/>
        <a:defRPr sz="4000" b="0" kern="1200">
          <a:solidFill>
            <a:srgbClr val="333333"/>
          </a:solidFill>
          <a:latin typeface="Oswald" panose="02000503000000000000" pitchFamily="2" charset="0"/>
          <a:ea typeface="+mj-ea"/>
          <a:cs typeface="+mj-cs"/>
        </a:defRPr>
      </a:lvl1pPr>
    </p:titleStyle>
    <p:bodyStyle>
      <a:lvl1pPr marL="342900" indent="-342900" algn="l" defTabSz="914400" rtl="0" eaLnBrk="1" latinLnBrk="0" hangingPunct="1">
        <a:spcBef>
          <a:spcPts val="1800"/>
        </a:spcBef>
        <a:buClr>
          <a:srgbClr val="999999"/>
        </a:buClr>
        <a:buSzPct val="100000"/>
        <a:buFont typeface="Arial" panose="020B0604020202020204"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ts val="1200"/>
        </a:spcBef>
        <a:buClr>
          <a:srgbClr val="999999"/>
        </a:buClr>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ts val="600"/>
        </a:spcBef>
        <a:buClr>
          <a:srgbClr val="99999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r>
              <a:rPr lang="nb-NO" dirty="0"/>
              <a:t>Veksthus –og planteskoletelling 2018</a:t>
            </a:r>
          </a:p>
        </p:txBody>
      </p:sp>
      <p:sp>
        <p:nvSpPr>
          <p:cNvPr id="4" name="Plassholder for lysbildenummer 3"/>
          <p:cNvSpPr>
            <a:spLocks noGrp="1"/>
          </p:cNvSpPr>
          <p:nvPr>
            <p:ph type="sldNum" sz="quarter" idx="12"/>
          </p:nvPr>
        </p:nvSpPr>
        <p:spPr/>
        <p:txBody>
          <a:bodyPr/>
          <a:lstStyle/>
          <a:p>
            <a:fld id="{11623251-EE32-4CBF-AD53-D522594F4345}" type="slidenum">
              <a:rPr lang="nb-NO" smtClean="0"/>
              <a:t>1</a:t>
            </a:fld>
            <a:endParaRPr lang="nb-NO"/>
          </a:p>
        </p:txBody>
      </p:sp>
      <p:sp>
        <p:nvSpPr>
          <p:cNvPr id="5" name="Tittel 4"/>
          <p:cNvSpPr>
            <a:spLocks noGrp="1"/>
          </p:cNvSpPr>
          <p:nvPr>
            <p:ph type="title"/>
          </p:nvPr>
        </p:nvSpPr>
        <p:spPr>
          <a:xfrm>
            <a:off x="0" y="1844824"/>
            <a:ext cx="9144000" cy="2880320"/>
          </a:xfrm>
        </p:spPr>
        <p:txBody>
          <a:bodyPr>
            <a:normAutofit/>
          </a:bodyPr>
          <a:lstStyle/>
          <a:p>
            <a:pPr algn="ctr"/>
            <a:r>
              <a:rPr lang="nb-NO" dirty="0"/>
              <a:t>Veiledning for Veksthus –og planteskoletelling 2018</a:t>
            </a:r>
            <a:br>
              <a:rPr lang="nb-NO" dirty="0"/>
            </a:br>
            <a:br>
              <a:rPr lang="nb-NO" dirty="0"/>
            </a:br>
            <a:r>
              <a:rPr lang="nb-NO" sz="1600" dirty="0"/>
              <a:t>Skjema RA-0618</a:t>
            </a:r>
          </a:p>
        </p:txBody>
      </p:sp>
    </p:spTree>
    <p:extLst>
      <p:ext uri="{BB962C8B-B14F-4D97-AF65-F5344CB8AC3E}">
        <p14:creationId xmlns:p14="http://schemas.microsoft.com/office/powerpoint/2010/main" val="4224468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96D4699D-B50C-44A0-BF66-8B29D3561DA3}"/>
              </a:ext>
            </a:extLst>
          </p:cNvPr>
          <p:cNvSpPr>
            <a:spLocks noGrp="1"/>
          </p:cNvSpPr>
          <p:nvPr>
            <p:ph type="ftr" sz="quarter" idx="11"/>
          </p:nvPr>
        </p:nvSpPr>
        <p:spPr/>
        <p:txBody>
          <a:bodyPr/>
          <a:lstStyle/>
          <a:p>
            <a:r>
              <a:rPr lang="nb-NO" dirty="0"/>
              <a:t>Veksthus –og planteskoletelling 2018</a:t>
            </a:r>
          </a:p>
        </p:txBody>
      </p:sp>
      <p:sp>
        <p:nvSpPr>
          <p:cNvPr id="3" name="Plassholder for lysbildenummer 2">
            <a:extLst>
              <a:ext uri="{FF2B5EF4-FFF2-40B4-BE49-F238E27FC236}">
                <a16:creationId xmlns:a16="http://schemas.microsoft.com/office/drawing/2014/main" id="{9D5A8D83-27DB-444D-A308-B07B7FD1D6C9}"/>
              </a:ext>
            </a:extLst>
          </p:cNvPr>
          <p:cNvSpPr>
            <a:spLocks noGrp="1"/>
          </p:cNvSpPr>
          <p:nvPr>
            <p:ph type="sldNum" sz="quarter" idx="12"/>
          </p:nvPr>
        </p:nvSpPr>
        <p:spPr/>
        <p:txBody>
          <a:bodyPr/>
          <a:lstStyle/>
          <a:p>
            <a:fld id="{11623251-EE32-4CBF-AD53-D522594F4345}" type="slidenum">
              <a:rPr lang="nb-NO" smtClean="0"/>
              <a:pPr/>
              <a:t>10</a:t>
            </a:fld>
            <a:endParaRPr lang="nb-NO"/>
          </a:p>
        </p:txBody>
      </p:sp>
      <p:sp>
        <p:nvSpPr>
          <p:cNvPr id="5" name="Plassholder for tekst 4">
            <a:extLst>
              <a:ext uri="{FF2B5EF4-FFF2-40B4-BE49-F238E27FC236}">
                <a16:creationId xmlns:a16="http://schemas.microsoft.com/office/drawing/2014/main" id="{1D2CC39C-7D3F-485F-92B2-F0FEEA52D7CD}"/>
              </a:ext>
            </a:extLst>
          </p:cNvPr>
          <p:cNvSpPr>
            <a:spLocks noGrp="1"/>
          </p:cNvSpPr>
          <p:nvPr>
            <p:ph type="body" sz="quarter" idx="13"/>
          </p:nvPr>
        </p:nvSpPr>
        <p:spPr/>
        <p:txBody>
          <a:bodyPr/>
          <a:lstStyle/>
          <a:p>
            <a:endParaRPr lang="nb-NO"/>
          </a:p>
        </p:txBody>
      </p:sp>
      <p:pic>
        <p:nvPicPr>
          <p:cNvPr id="3074" name="Picture 2" descr="Ripsbusk, BÃ¦r Busk Blomst, VÃ¥r">
            <a:extLst>
              <a:ext uri="{FF2B5EF4-FFF2-40B4-BE49-F238E27FC236}">
                <a16:creationId xmlns:a16="http://schemas.microsoft.com/office/drawing/2014/main" id="{21664D64-900F-435B-A0A2-3A3D872F948C}"/>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7791" r="77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3C288A71-FE96-4163-9925-87DC01DD793B}"/>
              </a:ext>
            </a:extLst>
          </p:cNvPr>
          <p:cNvSpPr>
            <a:spLocks noChangeArrowheads="1"/>
          </p:cNvSpPr>
          <p:nvPr/>
        </p:nvSpPr>
        <p:spPr bwMode="auto">
          <a:xfrm>
            <a:off x="251519" y="217393"/>
            <a:ext cx="8640960" cy="1077218"/>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600" b="1" dirty="0">
                <a:solidFill>
                  <a:srgbClr val="000000"/>
                </a:solidFill>
                <a:latin typeface="Oswald"/>
                <a:ea typeface="Calibri" pitchFamily="34" charset="0"/>
                <a:cs typeface="Times New Roman" pitchFamily="18" charset="0"/>
              </a:rPr>
              <a:t>Spørsmål 15: </a:t>
            </a:r>
            <a:r>
              <a:rPr lang="nb-NO" altLang="nb-NO" sz="1600" dirty="0">
                <a:solidFill>
                  <a:srgbClr val="000000"/>
                </a:solidFill>
                <a:latin typeface="Oswald"/>
                <a:ea typeface="Calibri" pitchFamily="34" charset="0"/>
                <a:cs typeface="Times New Roman" pitchFamily="18" charset="0"/>
              </a:rPr>
              <a:t>Produksjon i planteskole</a:t>
            </a:r>
          </a:p>
          <a:p>
            <a:pPr eaLnBrk="0" fontAlgn="base" hangingPunct="0">
              <a:spcBef>
                <a:spcPct val="0"/>
              </a:spcBef>
              <a:spcAft>
                <a:spcPct val="0"/>
              </a:spcAft>
            </a:pPr>
            <a:r>
              <a:rPr lang="nb-NO" altLang="nb-NO" sz="1600" dirty="0">
                <a:latin typeface="Oswald"/>
                <a:ea typeface="Calibri" pitchFamily="34" charset="0"/>
                <a:cs typeface="Times New Roman" pitchFamily="18" charset="0"/>
              </a:rPr>
              <a:t>Velg først hvilke typer vekster som ble produsert og solgt fra planteskole i 2018. Det kommer da opp spørsmål om å oppgi antall stykk fordelt på angitte grupperinger. Dersom det har vært innkjøpte planter for direkte salg skal disse ikke regnes med. </a:t>
            </a:r>
          </a:p>
        </p:txBody>
      </p:sp>
      <p:pic>
        <p:nvPicPr>
          <p:cNvPr id="6" name="Bilde 5">
            <a:extLst>
              <a:ext uri="{FF2B5EF4-FFF2-40B4-BE49-F238E27FC236}">
                <a16:creationId xmlns:a16="http://schemas.microsoft.com/office/drawing/2014/main" id="{C1D949D1-E369-4565-BFB2-2343A7832599}"/>
              </a:ext>
            </a:extLst>
          </p:cNvPr>
          <p:cNvPicPr>
            <a:picLocks noChangeAspect="1"/>
          </p:cNvPicPr>
          <p:nvPr/>
        </p:nvPicPr>
        <p:blipFill>
          <a:blip r:embed="rId3"/>
          <a:stretch>
            <a:fillRect/>
          </a:stretch>
        </p:blipFill>
        <p:spPr>
          <a:xfrm>
            <a:off x="844391" y="1396212"/>
            <a:ext cx="3583593" cy="4473370"/>
          </a:xfrm>
          <a:prstGeom prst="rect">
            <a:avLst/>
          </a:prstGeom>
        </p:spPr>
      </p:pic>
    </p:spTree>
    <p:extLst>
      <p:ext uri="{BB962C8B-B14F-4D97-AF65-F5344CB8AC3E}">
        <p14:creationId xmlns:p14="http://schemas.microsoft.com/office/powerpoint/2010/main" val="267817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5" descr="Blomst, Hortensia Blomster">
            <a:extLst>
              <a:ext uri="{FF2B5EF4-FFF2-40B4-BE49-F238E27FC236}">
                <a16:creationId xmlns:a16="http://schemas.microsoft.com/office/drawing/2014/main" id="{466711FD-E412-431F-973F-180E82DD0D56}"/>
              </a:ext>
            </a:extLst>
          </p:cNvPr>
          <p:cNvPicPr>
            <a:picLocks noGrp="1"/>
          </p:cNvPicPr>
          <p:nvPr>
            <p:ph type="pic" sz="quarter" idx="14"/>
          </p:nvPr>
        </p:nvPicPr>
        <p:blipFill>
          <a:blip r:embed="rId2">
            <a:extLst>
              <a:ext uri="{28A0092B-C50C-407E-A947-70E740481C1C}">
                <a14:useLocalDpi xmlns:a14="http://schemas.microsoft.com/office/drawing/2010/main" val="0"/>
              </a:ext>
            </a:extLst>
          </a:blip>
          <a:srcRect t="26" b="26"/>
          <a:stretch>
            <a:fillRect/>
          </a:stretch>
        </p:blipFill>
        <p:spPr bwMode="auto">
          <a:xfrm>
            <a:off x="-1" y="9525"/>
            <a:ext cx="9144000" cy="6092474"/>
          </a:xfrm>
          <a:prstGeom prst="rect">
            <a:avLst/>
          </a:prstGeom>
          <a:noFill/>
          <a:ln>
            <a:noFill/>
          </a:ln>
        </p:spPr>
      </p:pic>
      <p:sp>
        <p:nvSpPr>
          <p:cNvPr id="3" name="Plassholder for bunntekst 2"/>
          <p:cNvSpPr>
            <a:spLocks noGrp="1"/>
          </p:cNvSpPr>
          <p:nvPr>
            <p:ph type="ftr" sz="quarter" idx="11"/>
          </p:nvPr>
        </p:nvSpPr>
        <p:spPr/>
        <p:txBody>
          <a:bodyPr/>
          <a:lstStyle/>
          <a:p>
            <a:r>
              <a:rPr lang="nb-NO" dirty="0"/>
              <a:t>Veksthus – og planteskoletelling 2018</a:t>
            </a:r>
          </a:p>
        </p:txBody>
      </p:sp>
      <p:sp>
        <p:nvSpPr>
          <p:cNvPr id="4" name="Plassholder for lysbildenummer 3"/>
          <p:cNvSpPr>
            <a:spLocks noGrp="1"/>
          </p:cNvSpPr>
          <p:nvPr>
            <p:ph type="sldNum" sz="quarter" idx="12"/>
          </p:nvPr>
        </p:nvSpPr>
        <p:spPr/>
        <p:txBody>
          <a:bodyPr/>
          <a:lstStyle/>
          <a:p>
            <a:fld id="{11623251-EE32-4CBF-AD53-D522594F4345}" type="slidenum">
              <a:rPr lang="nb-NO" smtClean="0"/>
              <a:pPr/>
              <a:t>11</a:t>
            </a:fld>
            <a:endParaRPr lang="nb-NO"/>
          </a:p>
        </p:txBody>
      </p:sp>
      <p:sp>
        <p:nvSpPr>
          <p:cNvPr id="7" name="Rectangle 2"/>
          <p:cNvSpPr>
            <a:spLocks noChangeArrowheads="1"/>
          </p:cNvSpPr>
          <p:nvPr/>
        </p:nvSpPr>
        <p:spPr bwMode="auto">
          <a:xfrm>
            <a:off x="323528" y="137822"/>
            <a:ext cx="8640960" cy="2554545"/>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600" b="1" dirty="0">
                <a:latin typeface="+mj-lt"/>
                <a:ea typeface="Calibri" pitchFamily="34" charset="0"/>
                <a:cs typeface="Times New Roman" pitchFamily="18" charset="0"/>
              </a:rPr>
              <a:t>Spørsmål 16: Inntekter</a:t>
            </a:r>
          </a:p>
          <a:p>
            <a:pPr eaLnBrk="0" fontAlgn="base" hangingPunct="0">
              <a:spcBef>
                <a:spcPct val="0"/>
              </a:spcBef>
              <a:spcAft>
                <a:spcPct val="0"/>
              </a:spcAft>
            </a:pPr>
            <a:r>
              <a:rPr lang="nb-NO" altLang="nb-NO" sz="1600" b="1" dirty="0">
                <a:latin typeface="+mj-lt"/>
                <a:ea typeface="Calibri" pitchFamily="34" charset="0"/>
                <a:cs typeface="Times New Roman" pitchFamily="18" charset="0"/>
              </a:rPr>
              <a:t>Her føres inntektene virksomheten har hatt fra salg av egenproduserte ferdigvarer. </a:t>
            </a:r>
          </a:p>
          <a:p>
            <a:pPr eaLnBrk="0" fontAlgn="base" hangingPunct="0">
              <a:spcBef>
                <a:spcPct val="0"/>
              </a:spcBef>
              <a:spcAft>
                <a:spcPct val="0"/>
              </a:spcAft>
            </a:pPr>
            <a:r>
              <a:rPr lang="nb-NO" altLang="nb-NO" sz="1600" b="1" dirty="0">
                <a:latin typeface="+mj-lt"/>
                <a:ea typeface="Calibri" pitchFamily="34" charset="0"/>
                <a:cs typeface="Times New Roman" pitchFamily="18" charset="0"/>
              </a:rPr>
              <a:t>Det skal inkluderes salg til grossister, detaljister og direkte salg til forbruker samt salgsinntekter fra dyrking av innkjøpte småplanter. Det skal ikke tas med salgsverdi av blomster og planter solgt for viderekultur i annen jord- eller hagebruksvirksomhet. </a:t>
            </a:r>
          </a:p>
          <a:p>
            <a:pPr eaLnBrk="0" fontAlgn="base" hangingPunct="0">
              <a:spcBef>
                <a:spcPct val="0"/>
              </a:spcBef>
              <a:spcAft>
                <a:spcPct val="0"/>
              </a:spcAft>
            </a:pPr>
            <a:endParaRPr lang="nb-NO" altLang="nb-NO" sz="1600" b="1" dirty="0">
              <a:latin typeface="+mj-lt"/>
              <a:ea typeface="Calibri" pitchFamily="34" charset="0"/>
              <a:cs typeface="Times New Roman" pitchFamily="18" charset="0"/>
            </a:endParaRPr>
          </a:p>
          <a:p>
            <a:pPr eaLnBrk="0" fontAlgn="base" hangingPunct="0">
              <a:spcBef>
                <a:spcPct val="0"/>
              </a:spcBef>
              <a:spcAft>
                <a:spcPct val="0"/>
              </a:spcAft>
            </a:pPr>
            <a:r>
              <a:rPr lang="nb-NO" altLang="nb-NO" sz="1600" b="1" dirty="0">
                <a:latin typeface="+mj-lt"/>
                <a:ea typeface="Calibri" pitchFamily="34" charset="0"/>
                <a:cs typeface="Times New Roman" pitchFamily="18" charset="0"/>
              </a:rPr>
              <a:t>Hvilke vekstgrupper som står under blomster og planter avhenger av hva som tidligere er svart i undersøkelsen. Det er salgsinntektene fra alle blomster og planter i sum som skal oppgis i dette feltet. </a:t>
            </a:r>
          </a:p>
          <a:p>
            <a:pPr eaLnBrk="0" fontAlgn="base" hangingPunct="0">
              <a:spcBef>
                <a:spcPct val="0"/>
              </a:spcBef>
              <a:spcAft>
                <a:spcPct val="0"/>
              </a:spcAft>
            </a:pPr>
            <a:endParaRPr lang="nb-NO" altLang="nb-NO" sz="1600" b="1" dirty="0">
              <a:latin typeface="+mj-lt"/>
              <a:ea typeface="Calibri" pitchFamily="34" charset="0"/>
              <a:cs typeface="Times New Roman" pitchFamily="18" charset="0"/>
            </a:endParaRPr>
          </a:p>
          <a:p>
            <a:pPr eaLnBrk="0" fontAlgn="base" hangingPunct="0">
              <a:spcBef>
                <a:spcPct val="0"/>
              </a:spcBef>
              <a:spcAft>
                <a:spcPct val="0"/>
              </a:spcAft>
            </a:pPr>
            <a:r>
              <a:rPr lang="nb-NO" altLang="nb-NO" sz="1600" b="1" dirty="0">
                <a:latin typeface="+mj-lt"/>
                <a:ea typeface="Calibri" pitchFamily="34" charset="0"/>
                <a:cs typeface="Times New Roman" pitchFamily="18" charset="0"/>
              </a:rPr>
              <a:t>Har virksomheten ikke hatt salg av grønnsaker, urter eller bær føres det null her.  </a:t>
            </a:r>
          </a:p>
        </p:txBody>
      </p:sp>
      <p:pic>
        <p:nvPicPr>
          <p:cNvPr id="5" name="Bilde 4">
            <a:extLst>
              <a:ext uri="{FF2B5EF4-FFF2-40B4-BE49-F238E27FC236}">
                <a16:creationId xmlns:a16="http://schemas.microsoft.com/office/drawing/2014/main" id="{6EBE45FA-3492-4531-BE93-A165237642C6}"/>
              </a:ext>
            </a:extLst>
          </p:cNvPr>
          <p:cNvPicPr>
            <a:picLocks noChangeAspect="1"/>
          </p:cNvPicPr>
          <p:nvPr/>
        </p:nvPicPr>
        <p:blipFill>
          <a:blip r:embed="rId3"/>
          <a:stretch>
            <a:fillRect/>
          </a:stretch>
        </p:blipFill>
        <p:spPr>
          <a:xfrm>
            <a:off x="827584" y="2708920"/>
            <a:ext cx="4038600" cy="2971800"/>
          </a:xfrm>
          <a:prstGeom prst="rect">
            <a:avLst/>
          </a:prstGeom>
        </p:spPr>
      </p:pic>
    </p:spTree>
    <p:extLst>
      <p:ext uri="{BB962C8B-B14F-4D97-AF65-F5344CB8AC3E}">
        <p14:creationId xmlns:p14="http://schemas.microsoft.com/office/powerpoint/2010/main" val="353619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9A8797B8-FB29-4421-B2F0-446D42BC574E}"/>
              </a:ext>
            </a:extLst>
          </p:cNvPr>
          <p:cNvSpPr>
            <a:spLocks noGrp="1"/>
          </p:cNvSpPr>
          <p:nvPr>
            <p:ph type="ftr" sz="quarter" idx="11"/>
          </p:nvPr>
        </p:nvSpPr>
        <p:spPr/>
        <p:txBody>
          <a:bodyPr/>
          <a:lstStyle/>
          <a:p>
            <a:r>
              <a:rPr lang="nb-NO" dirty="0"/>
              <a:t>Veksthus – og planteskoletelling 2018</a:t>
            </a:r>
          </a:p>
        </p:txBody>
      </p:sp>
      <p:sp>
        <p:nvSpPr>
          <p:cNvPr id="3" name="Plassholder for lysbildenummer 2">
            <a:extLst>
              <a:ext uri="{FF2B5EF4-FFF2-40B4-BE49-F238E27FC236}">
                <a16:creationId xmlns:a16="http://schemas.microsoft.com/office/drawing/2014/main" id="{19F1581E-ED66-4BCD-AF04-614C02E093BB}"/>
              </a:ext>
            </a:extLst>
          </p:cNvPr>
          <p:cNvSpPr>
            <a:spLocks noGrp="1"/>
          </p:cNvSpPr>
          <p:nvPr>
            <p:ph type="sldNum" sz="quarter" idx="12"/>
          </p:nvPr>
        </p:nvSpPr>
        <p:spPr/>
        <p:txBody>
          <a:bodyPr/>
          <a:lstStyle/>
          <a:p>
            <a:fld id="{11623251-EE32-4CBF-AD53-D522594F4345}" type="slidenum">
              <a:rPr lang="nb-NO" smtClean="0"/>
              <a:pPr/>
              <a:t>12</a:t>
            </a:fld>
            <a:endParaRPr lang="nb-NO"/>
          </a:p>
        </p:txBody>
      </p:sp>
      <p:sp>
        <p:nvSpPr>
          <p:cNvPr id="5" name="Plassholder for tekst 4">
            <a:extLst>
              <a:ext uri="{FF2B5EF4-FFF2-40B4-BE49-F238E27FC236}">
                <a16:creationId xmlns:a16="http://schemas.microsoft.com/office/drawing/2014/main" id="{B2213D5E-D586-4C8A-B50D-0FFEE7130A76}"/>
              </a:ext>
            </a:extLst>
          </p:cNvPr>
          <p:cNvSpPr>
            <a:spLocks noGrp="1"/>
          </p:cNvSpPr>
          <p:nvPr>
            <p:ph type="body" sz="quarter" idx="13"/>
          </p:nvPr>
        </p:nvSpPr>
        <p:spPr/>
        <p:txBody>
          <a:bodyPr/>
          <a:lstStyle/>
          <a:p>
            <a:endParaRPr lang="nb-NO"/>
          </a:p>
        </p:txBody>
      </p:sp>
      <p:pic>
        <p:nvPicPr>
          <p:cNvPr id="6" name="Plassholder for bilde 5">
            <a:extLst>
              <a:ext uri="{FF2B5EF4-FFF2-40B4-BE49-F238E27FC236}">
                <a16:creationId xmlns:a16="http://schemas.microsoft.com/office/drawing/2014/main" id="{52AB87C2-BD3B-4726-B861-81455A1A0E9F}"/>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3" b="3"/>
          <a:stretch>
            <a:fillRect/>
          </a:stretch>
        </p:blipFill>
        <p:spPr>
          <a:xfrm>
            <a:off x="0" y="0"/>
            <a:ext cx="9144000" cy="6092825"/>
          </a:xfrm>
          <a:prstGeom prst="rect">
            <a:avLst/>
          </a:prstGeom>
          <a:effectLst>
            <a:glow rad="1612900">
              <a:schemeClr val="accent1">
                <a:alpha val="23000"/>
              </a:schemeClr>
            </a:glow>
          </a:effectLst>
        </p:spPr>
      </p:pic>
      <p:pic>
        <p:nvPicPr>
          <p:cNvPr id="7" name="Bilde 6">
            <a:extLst>
              <a:ext uri="{FF2B5EF4-FFF2-40B4-BE49-F238E27FC236}">
                <a16:creationId xmlns:a16="http://schemas.microsoft.com/office/drawing/2014/main" id="{455550B7-D56E-49CC-AE1C-0B33512043BD}"/>
              </a:ext>
            </a:extLst>
          </p:cNvPr>
          <p:cNvPicPr>
            <a:picLocks noChangeAspect="1"/>
          </p:cNvPicPr>
          <p:nvPr/>
        </p:nvPicPr>
        <p:blipFill>
          <a:blip r:embed="rId3"/>
          <a:stretch>
            <a:fillRect/>
          </a:stretch>
        </p:blipFill>
        <p:spPr>
          <a:xfrm>
            <a:off x="1691680" y="2065162"/>
            <a:ext cx="5472608" cy="1981200"/>
          </a:xfrm>
          <a:prstGeom prst="rect">
            <a:avLst/>
          </a:prstGeom>
        </p:spPr>
      </p:pic>
      <p:sp>
        <p:nvSpPr>
          <p:cNvPr id="8" name="Rectangle 2">
            <a:extLst>
              <a:ext uri="{FF2B5EF4-FFF2-40B4-BE49-F238E27FC236}">
                <a16:creationId xmlns:a16="http://schemas.microsoft.com/office/drawing/2014/main" id="{A5BA24E6-F643-4A80-B6DA-53C32C641033}"/>
              </a:ext>
            </a:extLst>
          </p:cNvPr>
          <p:cNvSpPr>
            <a:spLocks noChangeArrowheads="1"/>
          </p:cNvSpPr>
          <p:nvPr/>
        </p:nvSpPr>
        <p:spPr bwMode="auto">
          <a:xfrm>
            <a:off x="251519" y="280554"/>
            <a:ext cx="8640960" cy="1077218"/>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600" b="1" dirty="0">
                <a:latin typeface="+mj-lt"/>
                <a:ea typeface="Calibri" pitchFamily="34" charset="0"/>
                <a:cs typeface="Times New Roman" pitchFamily="18" charset="0"/>
              </a:rPr>
              <a:t>Spørsmål 17-18: Utgifter</a:t>
            </a:r>
          </a:p>
          <a:p>
            <a:pPr eaLnBrk="0" fontAlgn="base" hangingPunct="0">
              <a:spcBef>
                <a:spcPct val="0"/>
              </a:spcBef>
              <a:spcAft>
                <a:spcPct val="0"/>
              </a:spcAft>
            </a:pPr>
            <a:r>
              <a:rPr lang="nb-NO" altLang="nb-NO" sz="1600" b="1" dirty="0">
                <a:latin typeface="+mj-lt"/>
                <a:ea typeface="Calibri" pitchFamily="34" charset="0"/>
                <a:cs typeface="Times New Roman" pitchFamily="18" charset="0"/>
              </a:rPr>
              <a:t>Her føres utgiftene virksomheten har hatt til hhv leietransport og emballasje. Dersom du ikke har hatt utgifter til dette fyll inn null. </a:t>
            </a:r>
          </a:p>
          <a:p>
            <a:pPr eaLnBrk="0" fontAlgn="base" hangingPunct="0">
              <a:spcBef>
                <a:spcPct val="0"/>
              </a:spcBef>
              <a:spcAft>
                <a:spcPct val="0"/>
              </a:spcAft>
            </a:pPr>
            <a:endParaRPr lang="nb-NO" altLang="nb-NO" sz="1600" b="1" dirty="0">
              <a:latin typeface="+mj-lt"/>
              <a:ea typeface="Calibri" pitchFamily="34" charset="0"/>
              <a:cs typeface="Times New Roman" pitchFamily="18" charset="0"/>
            </a:endParaRPr>
          </a:p>
        </p:txBody>
      </p:sp>
    </p:spTree>
    <p:extLst>
      <p:ext uri="{BB962C8B-B14F-4D97-AF65-F5344CB8AC3E}">
        <p14:creationId xmlns:p14="http://schemas.microsoft.com/office/powerpoint/2010/main" val="274549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trÃ¦r Sikring, Sikring, Anlegg, GrÃ¸nt, Ting">
            <a:extLst>
              <a:ext uri="{FF2B5EF4-FFF2-40B4-BE49-F238E27FC236}">
                <a16:creationId xmlns:a16="http://schemas.microsoft.com/office/drawing/2014/main" id="{7E5C329B-2835-4F35-9E50-932C9502E863}"/>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677" r="677"/>
          <a:stretch>
            <a:fillRect/>
          </a:stretch>
        </p:blipFill>
        <p:spPr bwMode="auto">
          <a:xfrm>
            <a:off x="0" y="-9525"/>
            <a:ext cx="9144000" cy="6092825"/>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bunntekst 1">
            <a:extLst>
              <a:ext uri="{FF2B5EF4-FFF2-40B4-BE49-F238E27FC236}">
                <a16:creationId xmlns:a16="http://schemas.microsoft.com/office/drawing/2014/main" id="{468546CF-8903-4BD2-898A-35F160EE8342}"/>
              </a:ext>
            </a:extLst>
          </p:cNvPr>
          <p:cNvSpPr>
            <a:spLocks noGrp="1"/>
          </p:cNvSpPr>
          <p:nvPr>
            <p:ph type="ftr" sz="quarter" idx="11"/>
          </p:nvPr>
        </p:nvSpPr>
        <p:spPr/>
        <p:txBody>
          <a:bodyPr/>
          <a:lstStyle/>
          <a:p>
            <a:r>
              <a:rPr lang="nb-NO" dirty="0"/>
              <a:t>Veksthus –og planteskoletelling 2018</a:t>
            </a:r>
          </a:p>
        </p:txBody>
      </p:sp>
      <p:sp>
        <p:nvSpPr>
          <p:cNvPr id="3" name="Plassholder for lysbildenummer 2">
            <a:extLst>
              <a:ext uri="{FF2B5EF4-FFF2-40B4-BE49-F238E27FC236}">
                <a16:creationId xmlns:a16="http://schemas.microsoft.com/office/drawing/2014/main" id="{51D30E1C-3521-48CD-B426-71FC30E98739}"/>
              </a:ext>
            </a:extLst>
          </p:cNvPr>
          <p:cNvSpPr>
            <a:spLocks noGrp="1"/>
          </p:cNvSpPr>
          <p:nvPr>
            <p:ph type="sldNum" sz="quarter" idx="12"/>
          </p:nvPr>
        </p:nvSpPr>
        <p:spPr/>
        <p:txBody>
          <a:bodyPr/>
          <a:lstStyle/>
          <a:p>
            <a:fld id="{11623251-EE32-4CBF-AD53-D522594F4345}" type="slidenum">
              <a:rPr lang="nb-NO" smtClean="0"/>
              <a:pPr/>
              <a:t>13</a:t>
            </a:fld>
            <a:endParaRPr lang="nb-NO"/>
          </a:p>
        </p:txBody>
      </p:sp>
      <p:pic>
        <p:nvPicPr>
          <p:cNvPr id="9" name="Bilde 8">
            <a:extLst>
              <a:ext uri="{FF2B5EF4-FFF2-40B4-BE49-F238E27FC236}">
                <a16:creationId xmlns:a16="http://schemas.microsoft.com/office/drawing/2014/main" id="{632E4BA3-218C-4F10-BA08-80A5C76B380C}"/>
              </a:ext>
            </a:extLst>
          </p:cNvPr>
          <p:cNvPicPr/>
          <p:nvPr/>
        </p:nvPicPr>
        <p:blipFill>
          <a:blip r:embed="rId3"/>
          <a:stretch>
            <a:fillRect/>
          </a:stretch>
        </p:blipFill>
        <p:spPr>
          <a:xfrm>
            <a:off x="827584" y="1524778"/>
            <a:ext cx="3583856" cy="4066009"/>
          </a:xfrm>
          <a:prstGeom prst="rect">
            <a:avLst/>
          </a:prstGeom>
        </p:spPr>
      </p:pic>
      <p:sp>
        <p:nvSpPr>
          <p:cNvPr id="10" name="Rectangle 2">
            <a:extLst>
              <a:ext uri="{FF2B5EF4-FFF2-40B4-BE49-F238E27FC236}">
                <a16:creationId xmlns:a16="http://schemas.microsoft.com/office/drawing/2014/main" id="{0D614A21-989E-4B26-A58E-9EE1539497A3}"/>
              </a:ext>
            </a:extLst>
          </p:cNvPr>
          <p:cNvSpPr>
            <a:spLocks noChangeArrowheads="1"/>
          </p:cNvSpPr>
          <p:nvPr/>
        </p:nvSpPr>
        <p:spPr bwMode="auto">
          <a:xfrm>
            <a:off x="395536" y="26421"/>
            <a:ext cx="8640960" cy="1077218"/>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600" b="1" dirty="0">
                <a:latin typeface="+mj-lt"/>
                <a:ea typeface="Calibri" pitchFamily="34" charset="0"/>
                <a:cs typeface="Times New Roman" pitchFamily="18" charset="0"/>
              </a:rPr>
              <a:t>Tidsbruk og kommentarer. </a:t>
            </a:r>
          </a:p>
          <a:p>
            <a:pPr eaLnBrk="0" fontAlgn="base" hangingPunct="0">
              <a:spcBef>
                <a:spcPct val="0"/>
              </a:spcBef>
              <a:spcAft>
                <a:spcPct val="0"/>
              </a:spcAft>
            </a:pPr>
            <a:r>
              <a:rPr lang="nb-NO" altLang="nb-NO" sz="1600" dirty="0">
                <a:latin typeface="+mj-lt"/>
                <a:ea typeface="Calibri" pitchFamily="34" charset="0"/>
                <a:cs typeface="Times New Roman" pitchFamily="18" charset="0"/>
              </a:rPr>
              <a:t>Det er viktig for oss å få et estimat over tid brukt på utfylling av skjemaet. I kommentarfeltet ønsker vi kommentarer knyttet til skjemaet generelt og gjerne forklarende kommentarer til svarene gitt i skjemaet.</a:t>
            </a:r>
            <a:endParaRPr lang="nb-NO" altLang="nb-NO" sz="1600" b="1" dirty="0">
              <a:latin typeface="+mj-lt"/>
              <a:ea typeface="Calibri" pitchFamily="34" charset="0"/>
              <a:cs typeface="Times New Roman" pitchFamily="18" charset="0"/>
            </a:endParaRPr>
          </a:p>
          <a:p>
            <a:pPr eaLnBrk="0" fontAlgn="base" hangingPunct="0">
              <a:spcBef>
                <a:spcPct val="0"/>
              </a:spcBef>
              <a:spcAft>
                <a:spcPct val="0"/>
              </a:spcAft>
            </a:pPr>
            <a:endParaRPr lang="nb-NO" altLang="nb-NO" sz="1600" b="1" dirty="0">
              <a:latin typeface="+mj-lt"/>
              <a:ea typeface="Calibri" pitchFamily="34" charset="0"/>
              <a:cs typeface="Times New Roman" pitchFamily="18" charset="0"/>
            </a:endParaRPr>
          </a:p>
        </p:txBody>
      </p:sp>
      <p:pic>
        <p:nvPicPr>
          <p:cNvPr id="7" name="Bilde 6">
            <a:extLst>
              <a:ext uri="{FF2B5EF4-FFF2-40B4-BE49-F238E27FC236}">
                <a16:creationId xmlns:a16="http://schemas.microsoft.com/office/drawing/2014/main" id="{2C70BD1D-6D5D-40BB-A572-169777F56F1C}"/>
              </a:ext>
            </a:extLst>
          </p:cNvPr>
          <p:cNvPicPr>
            <a:picLocks noChangeAspect="1"/>
          </p:cNvPicPr>
          <p:nvPr/>
        </p:nvPicPr>
        <p:blipFill>
          <a:blip r:embed="rId4"/>
          <a:stretch>
            <a:fillRect/>
          </a:stretch>
        </p:blipFill>
        <p:spPr>
          <a:xfrm>
            <a:off x="4588420" y="1733745"/>
            <a:ext cx="3801744" cy="3279432"/>
          </a:xfrm>
          <a:prstGeom prst="rect">
            <a:avLst/>
          </a:prstGeom>
        </p:spPr>
      </p:pic>
    </p:spTree>
    <p:extLst>
      <p:ext uri="{BB962C8B-B14F-4D97-AF65-F5344CB8AC3E}">
        <p14:creationId xmlns:p14="http://schemas.microsoft.com/office/powerpoint/2010/main" val="215713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0DD68AAF-D2E9-4E13-9141-E91C9516330E}"/>
              </a:ext>
            </a:extLst>
          </p:cNvPr>
          <p:cNvSpPr>
            <a:spLocks noGrp="1"/>
          </p:cNvSpPr>
          <p:nvPr>
            <p:ph type="ftr" sz="quarter" idx="11"/>
          </p:nvPr>
        </p:nvSpPr>
        <p:spPr/>
        <p:txBody>
          <a:bodyPr/>
          <a:lstStyle/>
          <a:p>
            <a:r>
              <a:rPr lang="nb-NO" dirty="0"/>
              <a:t>Veksthus og planteskoletelling 2018</a:t>
            </a:r>
          </a:p>
        </p:txBody>
      </p:sp>
      <p:sp>
        <p:nvSpPr>
          <p:cNvPr id="3" name="Plassholder for lysbildenummer 2">
            <a:extLst>
              <a:ext uri="{FF2B5EF4-FFF2-40B4-BE49-F238E27FC236}">
                <a16:creationId xmlns:a16="http://schemas.microsoft.com/office/drawing/2014/main" id="{F8687331-0B5F-4B4E-A2BE-FC4DDC489F9E}"/>
              </a:ext>
            </a:extLst>
          </p:cNvPr>
          <p:cNvSpPr>
            <a:spLocks noGrp="1"/>
          </p:cNvSpPr>
          <p:nvPr>
            <p:ph type="sldNum" sz="quarter" idx="12"/>
          </p:nvPr>
        </p:nvSpPr>
        <p:spPr/>
        <p:txBody>
          <a:bodyPr/>
          <a:lstStyle/>
          <a:p>
            <a:fld id="{11623251-EE32-4CBF-AD53-D522594F4345}" type="slidenum">
              <a:rPr lang="nb-NO" smtClean="0"/>
              <a:pPr/>
              <a:t>14</a:t>
            </a:fld>
            <a:endParaRPr lang="nb-NO"/>
          </a:p>
        </p:txBody>
      </p:sp>
      <p:pic>
        <p:nvPicPr>
          <p:cNvPr id="2050" name="Picture 2" descr="Solsikke, Bud, Blomst, GÃ¥ Opp, Sommer, Anlegg, Naturen">
            <a:extLst>
              <a:ext uri="{FF2B5EF4-FFF2-40B4-BE49-F238E27FC236}">
                <a16:creationId xmlns:a16="http://schemas.microsoft.com/office/drawing/2014/main" id="{578B1E7A-79A2-41D4-AF0A-1E4B6F04827C}"/>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26" b="2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4FEFEFE8-573D-43B7-9A54-87D074660529}"/>
              </a:ext>
            </a:extLst>
          </p:cNvPr>
          <p:cNvSpPr>
            <a:spLocks noChangeArrowheads="1"/>
          </p:cNvSpPr>
          <p:nvPr/>
        </p:nvSpPr>
        <p:spPr bwMode="auto">
          <a:xfrm>
            <a:off x="323528" y="232342"/>
            <a:ext cx="7848872" cy="1477328"/>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500" b="1" dirty="0">
                <a:latin typeface="+mj-lt"/>
                <a:ea typeface="Calibri" pitchFamily="34" charset="0"/>
                <a:cs typeface="Times New Roman" pitchFamily="18" charset="0"/>
              </a:rPr>
              <a:t>Kontroll og innsending. </a:t>
            </a:r>
          </a:p>
          <a:p>
            <a:pPr eaLnBrk="0" fontAlgn="base" hangingPunct="0">
              <a:spcBef>
                <a:spcPct val="0"/>
              </a:spcBef>
              <a:spcAft>
                <a:spcPct val="0"/>
              </a:spcAft>
            </a:pPr>
            <a:r>
              <a:rPr lang="nb-NO" altLang="nb-NO" sz="1500" dirty="0">
                <a:latin typeface="+mj-lt"/>
                <a:ea typeface="Calibri" pitchFamily="34" charset="0"/>
                <a:cs typeface="Times New Roman" pitchFamily="18" charset="0"/>
              </a:rPr>
              <a:t>Når skjema er ferdig utfylt må det kontrolleres før innsending. Trykk på «Kontroller skjema» nederst.</a:t>
            </a:r>
          </a:p>
          <a:p>
            <a:pPr eaLnBrk="0" fontAlgn="base" hangingPunct="0">
              <a:spcBef>
                <a:spcPct val="0"/>
              </a:spcBef>
              <a:spcAft>
                <a:spcPct val="0"/>
              </a:spcAft>
            </a:pPr>
            <a:r>
              <a:rPr lang="nb-NO" altLang="nb-NO" sz="1500" dirty="0">
                <a:latin typeface="+mj-lt"/>
                <a:ea typeface="Calibri" pitchFamily="34" charset="0"/>
                <a:cs typeface="Times New Roman" pitchFamily="18" charset="0"/>
              </a:rPr>
              <a:t>Dersom alt er riktig fylt ut får man opp melding om at skjema er klart til innsending. </a:t>
            </a:r>
          </a:p>
          <a:p>
            <a:pPr eaLnBrk="0" fontAlgn="base" hangingPunct="0">
              <a:spcBef>
                <a:spcPct val="0"/>
              </a:spcBef>
              <a:spcAft>
                <a:spcPct val="0"/>
              </a:spcAft>
            </a:pPr>
            <a:r>
              <a:rPr lang="nb-NO" altLang="nb-NO" sz="1500" dirty="0">
                <a:latin typeface="+mj-lt"/>
                <a:ea typeface="Calibri" pitchFamily="34" charset="0"/>
                <a:cs typeface="Times New Roman" pitchFamily="18" charset="0"/>
              </a:rPr>
              <a:t>Dersom det mangler noe eller er feil i skjema vil det stå hvilke spørsmål dette gjelder og du må gå tilbake å rette opp før du kontrollerer igjen. </a:t>
            </a:r>
          </a:p>
          <a:p>
            <a:pPr eaLnBrk="0" fontAlgn="base" hangingPunct="0">
              <a:spcBef>
                <a:spcPct val="0"/>
              </a:spcBef>
              <a:spcAft>
                <a:spcPct val="0"/>
              </a:spcAft>
            </a:pPr>
            <a:r>
              <a:rPr lang="nb-NO" altLang="nb-NO" sz="1500" dirty="0">
                <a:latin typeface="+mj-lt"/>
                <a:ea typeface="Calibri" pitchFamily="34" charset="0"/>
                <a:cs typeface="Times New Roman" pitchFamily="18" charset="0"/>
              </a:rPr>
              <a:t>Trykk så på «Videre til innsending».  </a:t>
            </a:r>
            <a:endParaRPr lang="nb-NO" altLang="nb-NO" sz="1500" b="1" dirty="0">
              <a:latin typeface="+mj-lt"/>
              <a:ea typeface="Calibri" pitchFamily="34" charset="0"/>
              <a:cs typeface="Times New Roman" pitchFamily="18" charset="0"/>
            </a:endParaRPr>
          </a:p>
        </p:txBody>
      </p:sp>
      <p:pic>
        <p:nvPicPr>
          <p:cNvPr id="8" name="Bilde 7">
            <a:extLst>
              <a:ext uri="{FF2B5EF4-FFF2-40B4-BE49-F238E27FC236}">
                <a16:creationId xmlns:a16="http://schemas.microsoft.com/office/drawing/2014/main" id="{5DF4B1EB-A98E-4F5A-B98E-17514897B949}"/>
              </a:ext>
            </a:extLst>
          </p:cNvPr>
          <p:cNvPicPr>
            <a:picLocks noChangeAspect="1"/>
          </p:cNvPicPr>
          <p:nvPr/>
        </p:nvPicPr>
        <p:blipFill>
          <a:blip r:embed="rId3"/>
          <a:stretch>
            <a:fillRect/>
          </a:stretch>
        </p:blipFill>
        <p:spPr>
          <a:xfrm>
            <a:off x="395536" y="1718244"/>
            <a:ext cx="3019425" cy="971550"/>
          </a:xfrm>
          <a:prstGeom prst="rect">
            <a:avLst/>
          </a:prstGeom>
        </p:spPr>
      </p:pic>
      <p:pic>
        <p:nvPicPr>
          <p:cNvPr id="9" name="Bilde 8">
            <a:extLst>
              <a:ext uri="{FF2B5EF4-FFF2-40B4-BE49-F238E27FC236}">
                <a16:creationId xmlns:a16="http://schemas.microsoft.com/office/drawing/2014/main" id="{362A1DF1-435B-489A-B7DE-FF4D63E66B27}"/>
              </a:ext>
            </a:extLst>
          </p:cNvPr>
          <p:cNvPicPr>
            <a:picLocks noChangeAspect="1"/>
          </p:cNvPicPr>
          <p:nvPr/>
        </p:nvPicPr>
        <p:blipFill>
          <a:blip r:embed="rId4"/>
          <a:stretch>
            <a:fillRect/>
          </a:stretch>
        </p:blipFill>
        <p:spPr>
          <a:xfrm>
            <a:off x="414154" y="2753890"/>
            <a:ext cx="4675553" cy="1114425"/>
          </a:xfrm>
          <a:prstGeom prst="rect">
            <a:avLst/>
          </a:prstGeom>
        </p:spPr>
      </p:pic>
      <p:pic>
        <p:nvPicPr>
          <p:cNvPr id="10" name="Bilde 9">
            <a:extLst>
              <a:ext uri="{FF2B5EF4-FFF2-40B4-BE49-F238E27FC236}">
                <a16:creationId xmlns:a16="http://schemas.microsoft.com/office/drawing/2014/main" id="{1575AA0A-0982-4DCA-BFCF-D86940E57391}"/>
              </a:ext>
            </a:extLst>
          </p:cNvPr>
          <p:cNvPicPr>
            <a:picLocks noChangeAspect="1"/>
          </p:cNvPicPr>
          <p:nvPr/>
        </p:nvPicPr>
        <p:blipFill>
          <a:blip r:embed="rId5"/>
          <a:stretch>
            <a:fillRect/>
          </a:stretch>
        </p:blipFill>
        <p:spPr>
          <a:xfrm>
            <a:off x="451520" y="3942283"/>
            <a:ext cx="3200400" cy="1590675"/>
          </a:xfrm>
          <a:prstGeom prst="rect">
            <a:avLst/>
          </a:prstGeom>
        </p:spPr>
      </p:pic>
      <p:sp>
        <p:nvSpPr>
          <p:cNvPr id="4" name="Sirkel: hul 3">
            <a:extLst>
              <a:ext uri="{FF2B5EF4-FFF2-40B4-BE49-F238E27FC236}">
                <a16:creationId xmlns:a16="http://schemas.microsoft.com/office/drawing/2014/main" id="{58C64A07-5B36-4767-9E20-72B3C5620D63}"/>
              </a:ext>
            </a:extLst>
          </p:cNvPr>
          <p:cNvSpPr/>
          <p:nvPr/>
        </p:nvSpPr>
        <p:spPr>
          <a:xfrm>
            <a:off x="1565919" y="4893836"/>
            <a:ext cx="1440160" cy="615762"/>
          </a:xfrm>
          <a:prstGeom prst="donut">
            <a:avLst>
              <a:gd name="adj" fmla="val 22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1" name="Sirkel: hul 10">
            <a:extLst>
              <a:ext uri="{FF2B5EF4-FFF2-40B4-BE49-F238E27FC236}">
                <a16:creationId xmlns:a16="http://schemas.microsoft.com/office/drawing/2014/main" id="{1D9A3EA1-7030-40B8-BBF8-1A89C94AE5F7}"/>
              </a:ext>
            </a:extLst>
          </p:cNvPr>
          <p:cNvSpPr/>
          <p:nvPr/>
        </p:nvSpPr>
        <p:spPr>
          <a:xfrm>
            <a:off x="611560" y="2133294"/>
            <a:ext cx="1440160" cy="615762"/>
          </a:xfrm>
          <a:prstGeom prst="donut">
            <a:avLst>
              <a:gd name="adj" fmla="val 22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2" name="Rectangle 2">
            <a:extLst>
              <a:ext uri="{FF2B5EF4-FFF2-40B4-BE49-F238E27FC236}">
                <a16:creationId xmlns:a16="http://schemas.microsoft.com/office/drawing/2014/main" id="{834282B0-888F-4F9C-AFA9-0208E360C2A4}"/>
              </a:ext>
            </a:extLst>
          </p:cNvPr>
          <p:cNvSpPr>
            <a:spLocks noChangeArrowheads="1"/>
          </p:cNvSpPr>
          <p:nvPr/>
        </p:nvSpPr>
        <p:spPr bwMode="auto">
          <a:xfrm>
            <a:off x="4571999" y="4335177"/>
            <a:ext cx="3816424" cy="1477328"/>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500" dirty="0">
                <a:latin typeface="+mj-lt"/>
                <a:ea typeface="Calibri" pitchFamily="34" charset="0"/>
                <a:cs typeface="Times New Roman" pitchFamily="18" charset="0"/>
              </a:rPr>
              <a:t>Trykk «Send inn» nederst til høyre i siste vindu. Du vil få en kvittering med er AR-nummer som viser at innsendingen er gjennomført. </a:t>
            </a:r>
            <a:r>
              <a:rPr lang="nb-NO" sz="1500" dirty="0">
                <a:latin typeface="+mj-lt"/>
              </a:rPr>
              <a:t>Ta vare på kvitteringen fra </a:t>
            </a:r>
            <a:r>
              <a:rPr lang="nb-NO" sz="1500" dirty="0" err="1">
                <a:latin typeface="+mj-lt"/>
              </a:rPr>
              <a:t>Altinn</a:t>
            </a:r>
            <a:r>
              <a:rPr lang="nb-NO" sz="1500" dirty="0">
                <a:latin typeface="+mj-lt"/>
              </a:rPr>
              <a:t>. Når kvittering er mottatt lagres skjemaet automatisk i Min meldingsboks under ”Arkivert”</a:t>
            </a:r>
            <a:endParaRPr lang="nb-NO" altLang="nb-NO" sz="1500" b="1" dirty="0">
              <a:latin typeface="+mj-lt"/>
              <a:ea typeface="Calibri" pitchFamily="34" charset="0"/>
              <a:cs typeface="Times New Roman" pitchFamily="18" charset="0"/>
            </a:endParaRPr>
          </a:p>
        </p:txBody>
      </p:sp>
    </p:spTree>
    <p:extLst>
      <p:ext uri="{BB962C8B-B14F-4D97-AF65-F5344CB8AC3E}">
        <p14:creationId xmlns:p14="http://schemas.microsoft.com/office/powerpoint/2010/main" val="163049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ssholder for bilde 16" descr="Drivhus, Moderne, Arkitektur, Glasshus">
            <a:extLst>
              <a:ext uri="{FF2B5EF4-FFF2-40B4-BE49-F238E27FC236}">
                <a16:creationId xmlns:a16="http://schemas.microsoft.com/office/drawing/2014/main" id="{DDB5ABAE-8058-412C-BCE6-2598048098E2}"/>
              </a:ext>
            </a:extLst>
          </p:cNvPr>
          <p:cNvPicPr>
            <a:picLocks noGrp="1"/>
          </p:cNvPicPr>
          <p:nvPr>
            <p:ph type="pic" sz="quarter" idx="14"/>
          </p:nvPr>
        </p:nvPicPr>
        <p:blipFill>
          <a:blip r:embed="rId2">
            <a:extLst>
              <a:ext uri="{28A0092B-C50C-407E-A947-70E740481C1C}">
                <a14:useLocalDpi xmlns:a14="http://schemas.microsoft.com/office/drawing/2010/main" val="0"/>
              </a:ext>
            </a:extLst>
          </a:blip>
          <a:srcRect l="7759" r="7759"/>
          <a:stretch>
            <a:fillRect/>
          </a:stretch>
        </p:blipFill>
        <p:spPr bwMode="auto">
          <a:prstGeom prst="rect">
            <a:avLst/>
          </a:prstGeom>
          <a:noFill/>
          <a:ln>
            <a:noFill/>
          </a:ln>
        </p:spPr>
      </p:pic>
      <p:sp>
        <p:nvSpPr>
          <p:cNvPr id="3" name="Plassholder for bunntekst 2"/>
          <p:cNvSpPr>
            <a:spLocks noGrp="1"/>
          </p:cNvSpPr>
          <p:nvPr>
            <p:ph type="ftr" sz="quarter" idx="11"/>
          </p:nvPr>
        </p:nvSpPr>
        <p:spPr/>
        <p:txBody>
          <a:bodyPr/>
          <a:lstStyle/>
          <a:p>
            <a:pPr lvl="0"/>
            <a:r>
              <a:rPr lang="nb-NO" dirty="0"/>
              <a:t>Veksthus –og planteskoletelling 2018</a:t>
            </a:r>
          </a:p>
        </p:txBody>
      </p:sp>
      <p:sp>
        <p:nvSpPr>
          <p:cNvPr id="4" name="Plassholder for lysbildenummer 3"/>
          <p:cNvSpPr>
            <a:spLocks noGrp="1"/>
          </p:cNvSpPr>
          <p:nvPr>
            <p:ph type="sldNum" sz="quarter" idx="12"/>
          </p:nvPr>
        </p:nvSpPr>
        <p:spPr/>
        <p:txBody>
          <a:bodyPr/>
          <a:lstStyle/>
          <a:p>
            <a:fld id="{11623251-EE32-4CBF-AD53-D522594F4345}" type="slidenum">
              <a:rPr lang="nb-NO" smtClean="0"/>
              <a:pPr/>
              <a:t>2</a:t>
            </a:fld>
            <a:endParaRPr lang="nb-NO"/>
          </a:p>
        </p:txBody>
      </p:sp>
      <p:sp>
        <p:nvSpPr>
          <p:cNvPr id="2" name="Rektangel 1"/>
          <p:cNvSpPr/>
          <p:nvPr/>
        </p:nvSpPr>
        <p:spPr>
          <a:xfrm>
            <a:off x="0" y="0"/>
            <a:ext cx="9144000" cy="2677656"/>
          </a:xfrm>
          <a:prstGeom prst="rect">
            <a:avLst/>
          </a:prstGeom>
          <a:noFill/>
          <a:effectLst>
            <a:glow rad="63500">
              <a:schemeClr val="accent1">
                <a:satMod val="175000"/>
                <a:alpha val="40000"/>
              </a:schemeClr>
            </a:glow>
          </a:effectLst>
        </p:spPr>
        <p:txBody>
          <a:bodyPr wrap="square">
            <a:spAutoFit/>
          </a:bodyPr>
          <a:lstStyle/>
          <a:p>
            <a:pPr lvl="0" fontAlgn="base">
              <a:spcBef>
                <a:spcPct val="0"/>
              </a:spcBef>
              <a:spcAft>
                <a:spcPct val="0"/>
              </a:spcAft>
            </a:pPr>
            <a:endParaRPr lang="nb-NO" altLang="nb-NO" sz="2800" dirty="0">
              <a:solidFill>
                <a:srgbClr val="000000">
                  <a:lumMod val="85000"/>
                  <a:lumOff val="15000"/>
                </a:srgbClr>
              </a:solidFill>
              <a:latin typeface="Oswald"/>
              <a:ea typeface="Calibri" pitchFamily="34" charset="0"/>
              <a:cs typeface="Times New Roman" pitchFamily="18" charset="0"/>
            </a:endParaRPr>
          </a:p>
          <a:p>
            <a:pPr lvl="0" fontAlgn="base">
              <a:spcBef>
                <a:spcPct val="0"/>
              </a:spcBef>
              <a:spcAft>
                <a:spcPct val="0"/>
              </a:spcAft>
            </a:pPr>
            <a:endParaRPr lang="nb-NO" altLang="nb-NO" sz="2800" dirty="0">
              <a:solidFill>
                <a:srgbClr val="000000">
                  <a:lumMod val="85000"/>
                  <a:lumOff val="15000"/>
                </a:srgbClr>
              </a:solidFill>
              <a:latin typeface="Oswald"/>
              <a:ea typeface="Calibri" pitchFamily="34" charset="0"/>
              <a:cs typeface="Times New Roman" pitchFamily="18" charset="0"/>
            </a:endParaRPr>
          </a:p>
          <a:p>
            <a:pPr lvl="0" fontAlgn="base">
              <a:spcBef>
                <a:spcPct val="0"/>
              </a:spcBef>
              <a:spcAft>
                <a:spcPct val="0"/>
              </a:spcAft>
            </a:pPr>
            <a:endParaRPr lang="nb-NO" altLang="nb-NO" sz="2800" dirty="0">
              <a:solidFill>
                <a:srgbClr val="000000">
                  <a:lumMod val="85000"/>
                  <a:lumOff val="15000"/>
                </a:srgbClr>
              </a:solidFill>
              <a:latin typeface="Oswald"/>
              <a:ea typeface="Calibri" pitchFamily="34" charset="0"/>
              <a:cs typeface="Times New Roman" pitchFamily="18" charset="0"/>
            </a:endParaRPr>
          </a:p>
          <a:p>
            <a:pPr lvl="0" fontAlgn="base">
              <a:spcBef>
                <a:spcPct val="0"/>
              </a:spcBef>
              <a:spcAft>
                <a:spcPct val="0"/>
              </a:spcAft>
            </a:pPr>
            <a:endParaRPr lang="nb-NO" altLang="nb-NO" sz="2800" dirty="0">
              <a:solidFill>
                <a:srgbClr val="000000">
                  <a:lumMod val="85000"/>
                  <a:lumOff val="15000"/>
                </a:srgbClr>
              </a:solidFill>
              <a:latin typeface="Oswald"/>
              <a:ea typeface="Calibri" pitchFamily="34" charset="0"/>
              <a:cs typeface="Times New Roman" pitchFamily="18" charset="0"/>
            </a:endParaRPr>
          </a:p>
          <a:p>
            <a:pPr lvl="0" algn="just" fontAlgn="base">
              <a:spcBef>
                <a:spcPct val="0"/>
              </a:spcBef>
              <a:spcAft>
                <a:spcPct val="0"/>
              </a:spcAft>
            </a:pPr>
            <a:endParaRPr lang="nb-NO" altLang="nb-NO" sz="2800" dirty="0">
              <a:solidFill>
                <a:srgbClr val="000000">
                  <a:lumMod val="85000"/>
                  <a:lumOff val="15000"/>
                </a:srgbClr>
              </a:solidFill>
              <a:latin typeface="Oswald"/>
              <a:ea typeface="Calibri" pitchFamily="34" charset="0"/>
              <a:cs typeface="Times New Roman" pitchFamily="18" charset="0"/>
            </a:endParaRPr>
          </a:p>
          <a:p>
            <a:pPr lvl="0" algn="just" fontAlgn="base">
              <a:spcBef>
                <a:spcPct val="0"/>
              </a:spcBef>
              <a:spcAft>
                <a:spcPct val="0"/>
              </a:spcAft>
            </a:pPr>
            <a:r>
              <a:rPr lang="nb-NO" altLang="nb-NO" sz="2800" dirty="0">
                <a:solidFill>
                  <a:srgbClr val="000000">
                    <a:lumMod val="85000"/>
                    <a:lumOff val="15000"/>
                  </a:srgbClr>
                </a:solidFill>
                <a:latin typeface="Oswald"/>
                <a:ea typeface="Calibri" pitchFamily="34" charset="0"/>
                <a:cs typeface="Times New Roman" pitchFamily="18" charset="0"/>
              </a:rPr>
              <a:t> </a:t>
            </a:r>
          </a:p>
        </p:txBody>
      </p:sp>
      <p:sp>
        <p:nvSpPr>
          <p:cNvPr id="6" name="Rectangle 2"/>
          <p:cNvSpPr>
            <a:spLocks noChangeArrowheads="1"/>
          </p:cNvSpPr>
          <p:nvPr/>
        </p:nvSpPr>
        <p:spPr bwMode="auto">
          <a:xfrm>
            <a:off x="323528" y="727710"/>
            <a:ext cx="8066132" cy="1938992"/>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2000" dirty="0">
                <a:solidFill>
                  <a:srgbClr val="000000">
                    <a:lumMod val="85000"/>
                    <a:lumOff val="15000"/>
                  </a:srgbClr>
                </a:solidFill>
                <a:latin typeface="Oswald"/>
                <a:ea typeface="Calibri" pitchFamily="34" charset="0"/>
                <a:cs typeface="Times New Roman" pitchFamily="18" charset="0"/>
              </a:rPr>
              <a:t>Innledende spørsmål vil avgjøre om det skal svares for veksthus, planteskole eller både veksthus og planteskole videre i undersøkelsen. Alle hovedspørsmål skal deretter besvares. Hvilke underspørsmål som skal besvares vil avhenge av virksomhetens produksjon. </a:t>
            </a:r>
          </a:p>
          <a:p>
            <a:pPr eaLnBrk="0" fontAlgn="base" hangingPunct="0">
              <a:spcBef>
                <a:spcPct val="0"/>
              </a:spcBef>
              <a:spcAft>
                <a:spcPct val="0"/>
              </a:spcAft>
            </a:pPr>
            <a:r>
              <a:rPr lang="nb-NO" altLang="nb-NO" sz="2000" dirty="0">
                <a:solidFill>
                  <a:srgbClr val="000000">
                    <a:lumMod val="85000"/>
                    <a:lumOff val="15000"/>
                  </a:srgbClr>
                </a:solidFill>
                <a:latin typeface="Oswald"/>
                <a:ea typeface="Calibri" pitchFamily="34" charset="0"/>
                <a:cs typeface="Times New Roman" pitchFamily="18" charset="0"/>
              </a:rPr>
              <a:t>Har du ikke veksthusareal over 300 m</a:t>
            </a:r>
            <a:r>
              <a:rPr lang="nb-NO" altLang="nb-NO" sz="2000" baseline="30000" dirty="0">
                <a:solidFill>
                  <a:srgbClr val="000000">
                    <a:lumMod val="85000"/>
                    <a:lumOff val="15000"/>
                  </a:srgbClr>
                </a:solidFill>
                <a:latin typeface="Oswald"/>
                <a:ea typeface="Calibri" pitchFamily="34" charset="0"/>
                <a:cs typeface="Times New Roman" pitchFamily="18" charset="0"/>
              </a:rPr>
              <a:t>2</a:t>
            </a:r>
            <a:r>
              <a:rPr lang="nb-NO" altLang="nb-NO" sz="2000" dirty="0">
                <a:solidFill>
                  <a:srgbClr val="000000">
                    <a:lumMod val="85000"/>
                    <a:lumOff val="15000"/>
                  </a:srgbClr>
                </a:solidFill>
                <a:latin typeface="Oswald"/>
                <a:ea typeface="Calibri" pitchFamily="34" charset="0"/>
                <a:cs typeface="Times New Roman" pitchFamily="18" charset="0"/>
              </a:rPr>
              <a:t> eller planteskoleareal over 1 dekar er undersøkelsen slutt etter de innledende spørsmålene</a:t>
            </a:r>
            <a:endParaRPr lang="nb-NO" altLang="nb-NO" sz="2000" dirty="0">
              <a:solidFill>
                <a:schemeClr val="bg1">
                  <a:lumMod val="95000"/>
                </a:schemeClr>
              </a:solidFill>
              <a:latin typeface="+mj-lt"/>
              <a:ea typeface="Calibri" pitchFamily="34" charset="0"/>
              <a:cs typeface="Times New Roman" pitchFamily="18" charset="0"/>
            </a:endParaRPr>
          </a:p>
        </p:txBody>
      </p:sp>
      <p:sp>
        <p:nvSpPr>
          <p:cNvPr id="7" name="Rectangle 2"/>
          <p:cNvSpPr>
            <a:spLocks noChangeArrowheads="1"/>
          </p:cNvSpPr>
          <p:nvPr/>
        </p:nvSpPr>
        <p:spPr bwMode="auto">
          <a:xfrm>
            <a:off x="323528" y="3189847"/>
            <a:ext cx="8066132" cy="1323439"/>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b-NO" altLang="nb-NO" sz="2000" dirty="0">
                <a:solidFill>
                  <a:srgbClr val="000000">
                    <a:lumMod val="85000"/>
                    <a:lumOff val="15000"/>
                  </a:srgbClr>
                </a:solidFill>
                <a:latin typeface="Oswald"/>
                <a:ea typeface="Calibri" pitchFamily="34" charset="0"/>
                <a:cs typeface="Times New Roman" pitchFamily="18" charset="0"/>
              </a:rPr>
              <a:t>Det vil stilles spørsmål om arealer, energibruk, inntekter og utgifter. I flere spørsmål skal det først besvares hvilke vekster som er produsert, og antall skal deretter opplyses for de aktuelle vekstene. For veksthus vil det også stilles spørsmål om bygningene. </a:t>
            </a:r>
          </a:p>
        </p:txBody>
      </p:sp>
      <p:sp>
        <p:nvSpPr>
          <p:cNvPr id="8" name="Rectangle 2"/>
          <p:cNvSpPr>
            <a:spLocks noChangeArrowheads="1"/>
          </p:cNvSpPr>
          <p:nvPr/>
        </p:nvSpPr>
        <p:spPr bwMode="auto">
          <a:xfrm>
            <a:off x="312575" y="4792615"/>
            <a:ext cx="8066132" cy="400110"/>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b-NO" altLang="nb-NO" sz="2000" dirty="0">
                <a:solidFill>
                  <a:srgbClr val="000000">
                    <a:lumMod val="85000"/>
                    <a:lumOff val="15000"/>
                  </a:srgbClr>
                </a:solidFill>
                <a:latin typeface="Oswald"/>
                <a:ea typeface="Calibri" pitchFamily="34" charset="0"/>
                <a:cs typeface="Times New Roman" pitchFamily="18" charset="0"/>
              </a:rPr>
              <a:t>Alle opplysninger skal gis for produksjonsåret 2018</a:t>
            </a:r>
          </a:p>
        </p:txBody>
      </p:sp>
    </p:spTree>
    <p:extLst>
      <p:ext uri="{BB962C8B-B14F-4D97-AF65-F5344CB8AC3E}">
        <p14:creationId xmlns:p14="http://schemas.microsoft.com/office/powerpoint/2010/main" val="173926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ssholder for bilde 14" descr="Hagebruk, Landbruk, Veksthus, GrÃ¸nnsaker, Ãkende, Mat">
            <a:extLst>
              <a:ext uri="{FF2B5EF4-FFF2-40B4-BE49-F238E27FC236}">
                <a16:creationId xmlns:a16="http://schemas.microsoft.com/office/drawing/2014/main" id="{618ED6A1-FC3D-4FEB-886A-1F8560068FC9}"/>
              </a:ext>
            </a:extLst>
          </p:cNvPr>
          <p:cNvPicPr>
            <a:picLocks noGrp="1"/>
          </p:cNvPicPr>
          <p:nvPr>
            <p:ph type="pic" sz="quarter" idx="14"/>
          </p:nvPr>
        </p:nvPicPr>
        <p:blipFill>
          <a:blip r:embed="rId2">
            <a:extLst>
              <a:ext uri="{28A0092B-C50C-407E-A947-70E740481C1C}">
                <a14:useLocalDpi xmlns:a14="http://schemas.microsoft.com/office/drawing/2010/main" val="0"/>
              </a:ext>
            </a:extLst>
          </a:blip>
          <a:srcRect l="2084" r="2084"/>
          <a:stretch>
            <a:fillRect/>
          </a:stretch>
        </p:blipFill>
        <p:spPr bwMode="auto">
          <a:prstGeom prst="rect">
            <a:avLst/>
          </a:prstGeom>
          <a:noFill/>
          <a:ln>
            <a:noFill/>
          </a:ln>
        </p:spPr>
      </p:pic>
      <p:sp>
        <p:nvSpPr>
          <p:cNvPr id="3" name="Plassholder for bunntekst 2"/>
          <p:cNvSpPr>
            <a:spLocks noGrp="1"/>
          </p:cNvSpPr>
          <p:nvPr>
            <p:ph type="ftr" sz="quarter" idx="11"/>
          </p:nvPr>
        </p:nvSpPr>
        <p:spPr/>
        <p:txBody>
          <a:bodyPr/>
          <a:lstStyle/>
          <a:p>
            <a:r>
              <a:rPr lang="nb-NO" dirty="0"/>
              <a:t>Veksthus –og planteskoletelling 2018</a:t>
            </a:r>
          </a:p>
        </p:txBody>
      </p:sp>
      <p:sp>
        <p:nvSpPr>
          <p:cNvPr id="4" name="Plassholder for lysbildenummer 3"/>
          <p:cNvSpPr>
            <a:spLocks noGrp="1"/>
          </p:cNvSpPr>
          <p:nvPr>
            <p:ph type="sldNum" sz="quarter" idx="12"/>
          </p:nvPr>
        </p:nvSpPr>
        <p:spPr/>
        <p:txBody>
          <a:bodyPr/>
          <a:lstStyle/>
          <a:p>
            <a:fld id="{11623251-EE32-4CBF-AD53-D522594F4345}" type="slidenum">
              <a:rPr lang="nb-NO" smtClean="0"/>
              <a:pPr/>
              <a:t>3</a:t>
            </a:fld>
            <a:endParaRPr lang="nb-NO"/>
          </a:p>
        </p:txBody>
      </p:sp>
      <p:sp>
        <p:nvSpPr>
          <p:cNvPr id="7" name="Rectangle 2"/>
          <p:cNvSpPr>
            <a:spLocks noChangeArrowheads="1"/>
          </p:cNvSpPr>
          <p:nvPr/>
        </p:nvSpPr>
        <p:spPr bwMode="auto">
          <a:xfrm>
            <a:off x="395534" y="325691"/>
            <a:ext cx="8177449" cy="1077218"/>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nb-NO" altLang="nb-NO" sz="1600" b="1" i="0" u="none" strike="noStrike" cap="none" normalizeH="0" baseline="0" dirty="0">
                <a:ln>
                  <a:noFill/>
                </a:ln>
                <a:effectLst/>
                <a:latin typeface="+mj-lt"/>
                <a:ea typeface="Calibri" pitchFamily="34" charset="0"/>
                <a:cs typeface="Times New Roman" pitchFamily="18" charset="0"/>
              </a:rPr>
              <a:t>Spørsmål 1: </a:t>
            </a:r>
            <a:r>
              <a:rPr kumimoji="0" lang="nb-NO" altLang="nb-NO" sz="1600" b="0" i="0" u="none" strike="noStrike" cap="none" normalizeH="0" baseline="0" dirty="0">
                <a:ln>
                  <a:noFill/>
                </a:ln>
                <a:effectLst/>
                <a:latin typeface="+mj-lt"/>
                <a:ea typeface="Calibri" pitchFamily="34" charset="0"/>
                <a:cs typeface="Times New Roman" pitchFamily="18" charset="0"/>
              </a:rPr>
              <a:t>Veksthusareal. </a:t>
            </a:r>
          </a:p>
          <a:p>
            <a:pPr lvl="0" eaLnBrk="0" fontAlgn="base" hangingPunct="0">
              <a:spcBef>
                <a:spcPct val="0"/>
              </a:spcBef>
              <a:spcAft>
                <a:spcPct val="0"/>
              </a:spcAft>
            </a:pPr>
            <a:r>
              <a:rPr lang="nb-NO" altLang="nb-NO" sz="1600" dirty="0">
                <a:latin typeface="+mj-lt"/>
                <a:ea typeface="Calibri" pitchFamily="34" charset="0"/>
                <a:cs typeface="Times New Roman" pitchFamily="18" charset="0"/>
              </a:rPr>
              <a:t>Hadde du vekshusareal til produksjon av blomster, planter, grønnsaker, urter eller bær i 2018, svar «Ja» på spørsmål 1. Du vil få opp spørsmål 1.1 hvor det skal velges størrelse på arealet.  Er svaret nei, velger du «Nei» og går videre til spørsmål 2.  </a:t>
            </a:r>
          </a:p>
        </p:txBody>
      </p:sp>
      <p:pic>
        <p:nvPicPr>
          <p:cNvPr id="5" name="Bilde 4">
            <a:extLst>
              <a:ext uri="{FF2B5EF4-FFF2-40B4-BE49-F238E27FC236}">
                <a16:creationId xmlns:a16="http://schemas.microsoft.com/office/drawing/2014/main" id="{5335EDA4-C872-4FC4-AE83-7607BBCE5920}"/>
              </a:ext>
            </a:extLst>
          </p:cNvPr>
          <p:cNvPicPr>
            <a:picLocks noChangeAspect="1"/>
          </p:cNvPicPr>
          <p:nvPr/>
        </p:nvPicPr>
        <p:blipFill>
          <a:blip r:embed="rId3"/>
          <a:stretch>
            <a:fillRect/>
          </a:stretch>
        </p:blipFill>
        <p:spPr>
          <a:xfrm>
            <a:off x="827584" y="1409475"/>
            <a:ext cx="4608512" cy="1896415"/>
          </a:xfrm>
          <a:prstGeom prst="rect">
            <a:avLst/>
          </a:prstGeom>
        </p:spPr>
      </p:pic>
      <p:sp>
        <p:nvSpPr>
          <p:cNvPr id="10" name="Rectangle 2">
            <a:extLst>
              <a:ext uri="{FF2B5EF4-FFF2-40B4-BE49-F238E27FC236}">
                <a16:creationId xmlns:a16="http://schemas.microsoft.com/office/drawing/2014/main" id="{0561F1CD-0735-4FDD-A14F-2A09881507CD}"/>
              </a:ext>
            </a:extLst>
          </p:cNvPr>
          <p:cNvSpPr>
            <a:spLocks noChangeArrowheads="1"/>
          </p:cNvSpPr>
          <p:nvPr/>
        </p:nvSpPr>
        <p:spPr bwMode="auto">
          <a:xfrm>
            <a:off x="395298" y="3305890"/>
            <a:ext cx="8177449" cy="1077218"/>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nb-NO" altLang="nb-NO" sz="1600" b="1" i="0" u="none" strike="noStrike" cap="none" normalizeH="0" baseline="0" dirty="0">
                <a:ln>
                  <a:noFill/>
                </a:ln>
                <a:effectLst/>
                <a:latin typeface="+mj-lt"/>
                <a:ea typeface="Calibri" pitchFamily="34" charset="0"/>
                <a:cs typeface="Times New Roman" pitchFamily="18" charset="0"/>
              </a:rPr>
              <a:t>Spørsmål 2: </a:t>
            </a:r>
            <a:r>
              <a:rPr kumimoji="0" lang="nb-NO" altLang="nb-NO" sz="1600" b="0" i="0" u="none" strike="noStrike" cap="none" normalizeH="0" baseline="0" dirty="0">
                <a:ln>
                  <a:noFill/>
                </a:ln>
                <a:effectLst/>
                <a:latin typeface="+mj-lt"/>
                <a:ea typeface="Calibri" pitchFamily="34" charset="0"/>
                <a:cs typeface="Times New Roman" pitchFamily="18" charset="0"/>
              </a:rPr>
              <a:t>Planteskoleareal. </a:t>
            </a:r>
          </a:p>
          <a:p>
            <a:pPr lvl="0" eaLnBrk="0" fontAlgn="base" hangingPunct="0">
              <a:spcBef>
                <a:spcPct val="0"/>
              </a:spcBef>
              <a:spcAft>
                <a:spcPct val="0"/>
              </a:spcAft>
            </a:pPr>
            <a:r>
              <a:rPr lang="nb-NO" altLang="nb-NO" sz="1600" dirty="0">
                <a:latin typeface="+mj-lt"/>
                <a:ea typeface="Calibri" pitchFamily="34" charset="0"/>
                <a:cs typeface="Times New Roman" pitchFamily="18" charset="0"/>
              </a:rPr>
              <a:t>Hadde du planteskoleareal (ikke skogplanteskole) i 2018, svar «Ja» på spørsmål 2 og du vil få opp spørsmål 2.1 hvor det skal velges størrelse på arealet.  Er svaret nei, velger du «Nei». Klikk på neste nederst på siden.  </a:t>
            </a:r>
          </a:p>
        </p:txBody>
      </p:sp>
      <p:pic>
        <p:nvPicPr>
          <p:cNvPr id="8" name="Bilde 7">
            <a:extLst>
              <a:ext uri="{FF2B5EF4-FFF2-40B4-BE49-F238E27FC236}">
                <a16:creationId xmlns:a16="http://schemas.microsoft.com/office/drawing/2014/main" id="{84436471-644D-4940-8415-F296D2312E08}"/>
              </a:ext>
            </a:extLst>
          </p:cNvPr>
          <p:cNvPicPr>
            <a:picLocks noChangeAspect="1"/>
          </p:cNvPicPr>
          <p:nvPr/>
        </p:nvPicPr>
        <p:blipFill>
          <a:blip r:embed="rId4"/>
          <a:stretch>
            <a:fillRect/>
          </a:stretch>
        </p:blipFill>
        <p:spPr>
          <a:xfrm>
            <a:off x="905025" y="4383108"/>
            <a:ext cx="4531071" cy="1614244"/>
          </a:xfrm>
          <a:prstGeom prst="rect">
            <a:avLst/>
          </a:prstGeom>
        </p:spPr>
      </p:pic>
    </p:spTree>
    <p:extLst>
      <p:ext uri="{BB962C8B-B14F-4D97-AF65-F5344CB8AC3E}">
        <p14:creationId xmlns:p14="http://schemas.microsoft.com/office/powerpoint/2010/main" val="801534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Glass Elementer, Drivhus, Vinduet, Taket, Moderne, StÃ¥l">
            <a:extLst>
              <a:ext uri="{FF2B5EF4-FFF2-40B4-BE49-F238E27FC236}">
                <a16:creationId xmlns:a16="http://schemas.microsoft.com/office/drawing/2014/main" id="{638581E9-D02E-45FF-84C0-8B459B05CBDE}"/>
              </a:ext>
            </a:extLst>
          </p:cNvPr>
          <p:cNvPicPr>
            <a:picLocks noGrp="1"/>
          </p:cNvPicPr>
          <p:nvPr>
            <p:ph type="pic" sz="quarter" idx="14"/>
          </p:nvPr>
        </p:nvPicPr>
        <p:blipFill>
          <a:blip r:embed="rId2">
            <a:extLst>
              <a:ext uri="{28A0092B-C50C-407E-A947-70E740481C1C}">
                <a14:useLocalDpi xmlns:a14="http://schemas.microsoft.com/office/drawing/2010/main" val="0"/>
              </a:ext>
            </a:extLst>
          </a:blip>
          <a:srcRect l="7791" r="7791"/>
          <a:stretch>
            <a:fillRect/>
          </a:stretch>
        </p:blipFill>
        <p:spPr bwMode="auto">
          <a:prstGeom prst="rect">
            <a:avLst/>
          </a:prstGeom>
          <a:noFill/>
          <a:ln>
            <a:noFill/>
          </a:ln>
        </p:spPr>
      </p:pic>
      <p:pic>
        <p:nvPicPr>
          <p:cNvPr id="9" name="Plassholder for bilde 7" descr="Blomst, Tulipan, Flora, Hage, Natur">
            <a:extLst>
              <a:ext uri="{FF2B5EF4-FFF2-40B4-BE49-F238E27FC236}">
                <a16:creationId xmlns:a16="http://schemas.microsoft.com/office/drawing/2014/main" id="{046D0DBC-C32D-41D0-92FE-7239DA3D7544}"/>
              </a:ext>
            </a:extLst>
          </p:cNvPr>
          <p:cNvPicPr>
            <a:picLocks/>
          </p:cNvPicPr>
          <p:nvPr/>
        </p:nvPicPr>
        <p:blipFill>
          <a:blip r:embed="rId3">
            <a:extLst>
              <a:ext uri="{28A0092B-C50C-407E-A947-70E740481C1C}">
                <a14:useLocalDpi xmlns:a14="http://schemas.microsoft.com/office/drawing/2010/main" val="0"/>
              </a:ext>
            </a:extLst>
          </a:blip>
          <a:srcRect l="7759" r="7759"/>
          <a:stretch>
            <a:fillRect/>
          </a:stretch>
        </p:blipFill>
        <p:spPr bwMode="auto">
          <a:xfrm>
            <a:off x="0" y="22723"/>
            <a:ext cx="9144000" cy="6092474"/>
          </a:xfrm>
          <a:prstGeom prst="rect">
            <a:avLst/>
          </a:prstGeom>
          <a:noFill/>
          <a:ln>
            <a:noFill/>
          </a:ln>
          <a:effectLst>
            <a:softEdge rad="12700"/>
          </a:effectLst>
        </p:spPr>
      </p:pic>
      <p:sp>
        <p:nvSpPr>
          <p:cNvPr id="2" name="Plassholder for bunntekst 1">
            <a:extLst>
              <a:ext uri="{FF2B5EF4-FFF2-40B4-BE49-F238E27FC236}">
                <a16:creationId xmlns:a16="http://schemas.microsoft.com/office/drawing/2014/main" id="{25A3469C-82B7-4B45-94B3-4E1984A6B9D4}"/>
              </a:ext>
            </a:extLst>
          </p:cNvPr>
          <p:cNvSpPr>
            <a:spLocks noGrp="1"/>
          </p:cNvSpPr>
          <p:nvPr>
            <p:ph type="ftr" sz="quarter" idx="11"/>
          </p:nvPr>
        </p:nvSpPr>
        <p:spPr/>
        <p:txBody>
          <a:bodyPr/>
          <a:lstStyle/>
          <a:p>
            <a:r>
              <a:rPr lang="nb-NO" dirty="0"/>
              <a:t>Veksthus – og planteskoletelling 2018</a:t>
            </a:r>
          </a:p>
          <a:p>
            <a:endParaRPr lang="nb-NO" dirty="0"/>
          </a:p>
        </p:txBody>
      </p:sp>
      <p:sp>
        <p:nvSpPr>
          <p:cNvPr id="3" name="Plassholder for lysbildenummer 2">
            <a:extLst>
              <a:ext uri="{FF2B5EF4-FFF2-40B4-BE49-F238E27FC236}">
                <a16:creationId xmlns:a16="http://schemas.microsoft.com/office/drawing/2014/main" id="{C5B87806-5343-4F5F-918C-3763BD821E1C}"/>
              </a:ext>
            </a:extLst>
          </p:cNvPr>
          <p:cNvSpPr>
            <a:spLocks noGrp="1"/>
          </p:cNvSpPr>
          <p:nvPr>
            <p:ph type="sldNum" sz="quarter" idx="12"/>
          </p:nvPr>
        </p:nvSpPr>
        <p:spPr/>
        <p:txBody>
          <a:bodyPr/>
          <a:lstStyle/>
          <a:p>
            <a:fld id="{11623251-EE32-4CBF-AD53-D522594F4345}" type="slidenum">
              <a:rPr lang="nb-NO" smtClean="0"/>
              <a:pPr/>
              <a:t>4</a:t>
            </a:fld>
            <a:endParaRPr lang="nb-NO"/>
          </a:p>
        </p:txBody>
      </p:sp>
      <p:sp>
        <p:nvSpPr>
          <p:cNvPr id="5" name="Plassholder for tekst 4">
            <a:extLst>
              <a:ext uri="{FF2B5EF4-FFF2-40B4-BE49-F238E27FC236}">
                <a16:creationId xmlns:a16="http://schemas.microsoft.com/office/drawing/2014/main" id="{E8E98179-8FAC-45FE-B3A6-7B13D1337CBD}"/>
              </a:ext>
            </a:extLst>
          </p:cNvPr>
          <p:cNvSpPr>
            <a:spLocks noGrp="1"/>
          </p:cNvSpPr>
          <p:nvPr>
            <p:ph type="body" sz="quarter" idx="13"/>
          </p:nvPr>
        </p:nvSpPr>
        <p:spPr/>
        <p:txBody>
          <a:bodyPr/>
          <a:lstStyle/>
          <a:p>
            <a:endParaRPr lang="nb-NO"/>
          </a:p>
        </p:txBody>
      </p:sp>
      <p:pic>
        <p:nvPicPr>
          <p:cNvPr id="7" name="Bilde 6">
            <a:extLst>
              <a:ext uri="{FF2B5EF4-FFF2-40B4-BE49-F238E27FC236}">
                <a16:creationId xmlns:a16="http://schemas.microsoft.com/office/drawing/2014/main" id="{735F32B1-47D7-4891-88A5-78C272B0BA02}"/>
              </a:ext>
            </a:extLst>
          </p:cNvPr>
          <p:cNvPicPr>
            <a:picLocks noChangeAspect="1"/>
          </p:cNvPicPr>
          <p:nvPr/>
        </p:nvPicPr>
        <p:blipFill>
          <a:blip r:embed="rId4"/>
          <a:stretch>
            <a:fillRect/>
          </a:stretch>
        </p:blipFill>
        <p:spPr>
          <a:xfrm>
            <a:off x="467544" y="367936"/>
            <a:ext cx="7992888" cy="5613855"/>
          </a:xfrm>
          <a:prstGeom prst="rect">
            <a:avLst/>
          </a:prstGeom>
        </p:spPr>
      </p:pic>
      <p:sp>
        <p:nvSpPr>
          <p:cNvPr id="8" name="Ellipse 7">
            <a:extLst>
              <a:ext uri="{FF2B5EF4-FFF2-40B4-BE49-F238E27FC236}">
                <a16:creationId xmlns:a16="http://schemas.microsoft.com/office/drawing/2014/main" id="{98ECB72A-9D61-43F2-B8E3-F4AC88DEBE7D}"/>
              </a:ext>
            </a:extLst>
          </p:cNvPr>
          <p:cNvSpPr/>
          <p:nvPr/>
        </p:nvSpPr>
        <p:spPr>
          <a:xfrm>
            <a:off x="5796136" y="5681855"/>
            <a:ext cx="9361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9089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5" descr="Basilikum, Drivhus, Anlegg, Mat, Vegetabilsk, Hage">
            <a:extLst>
              <a:ext uri="{FF2B5EF4-FFF2-40B4-BE49-F238E27FC236}">
                <a16:creationId xmlns:a16="http://schemas.microsoft.com/office/drawing/2014/main" id="{CA7995CF-498C-4D0D-B57F-15E43A75B33B}"/>
              </a:ext>
            </a:extLst>
          </p:cNvPr>
          <p:cNvPicPr>
            <a:picLocks noGrp="1"/>
          </p:cNvPicPr>
          <p:nvPr>
            <p:ph type="pic" sz="quarter" idx="14"/>
          </p:nvPr>
        </p:nvPicPr>
        <p:blipFill>
          <a:blip r:embed="rId2">
            <a:extLst>
              <a:ext uri="{28A0092B-C50C-407E-A947-70E740481C1C}">
                <a14:useLocalDpi xmlns:a14="http://schemas.microsoft.com/office/drawing/2010/main" val="0"/>
              </a:ext>
            </a:extLst>
          </a:blip>
          <a:srcRect t="5579" b="5579"/>
          <a:stretch>
            <a:fillRect/>
          </a:stretch>
        </p:blipFill>
        <p:spPr bwMode="auto">
          <a:xfrm>
            <a:off x="0" y="9525"/>
            <a:ext cx="9144000" cy="6092825"/>
          </a:xfrm>
          <a:prstGeom prst="rect">
            <a:avLst/>
          </a:prstGeom>
          <a:noFill/>
          <a:ln>
            <a:noFill/>
          </a:ln>
        </p:spPr>
      </p:pic>
      <p:sp>
        <p:nvSpPr>
          <p:cNvPr id="3" name="Plassholder for bunntekst 2"/>
          <p:cNvSpPr>
            <a:spLocks noGrp="1"/>
          </p:cNvSpPr>
          <p:nvPr>
            <p:ph type="ftr" sz="quarter" idx="11"/>
          </p:nvPr>
        </p:nvSpPr>
        <p:spPr/>
        <p:txBody>
          <a:bodyPr/>
          <a:lstStyle/>
          <a:p>
            <a:r>
              <a:rPr lang="nb-NO" dirty="0"/>
              <a:t>Veksthus – og planteskoletelling 2018</a:t>
            </a:r>
          </a:p>
        </p:txBody>
      </p:sp>
      <p:sp>
        <p:nvSpPr>
          <p:cNvPr id="4" name="Plassholder for lysbildenummer 3"/>
          <p:cNvSpPr>
            <a:spLocks noGrp="1"/>
          </p:cNvSpPr>
          <p:nvPr>
            <p:ph type="sldNum" sz="quarter" idx="12"/>
          </p:nvPr>
        </p:nvSpPr>
        <p:spPr/>
        <p:txBody>
          <a:bodyPr/>
          <a:lstStyle/>
          <a:p>
            <a:fld id="{11623251-EE32-4CBF-AD53-D522594F4345}" type="slidenum">
              <a:rPr lang="nb-NO" smtClean="0"/>
              <a:pPr/>
              <a:t>5</a:t>
            </a:fld>
            <a:endParaRPr lang="nb-NO"/>
          </a:p>
        </p:txBody>
      </p:sp>
      <p:sp>
        <p:nvSpPr>
          <p:cNvPr id="7" name="Rectangle 2"/>
          <p:cNvSpPr>
            <a:spLocks noChangeArrowheads="1"/>
          </p:cNvSpPr>
          <p:nvPr/>
        </p:nvSpPr>
        <p:spPr bwMode="auto">
          <a:xfrm>
            <a:off x="251408" y="388940"/>
            <a:ext cx="8568952" cy="584775"/>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600" dirty="0">
                <a:latin typeface="+mj-lt"/>
                <a:ea typeface="Calibri" pitchFamily="34" charset="0"/>
                <a:cs typeface="Times New Roman" pitchFamily="18" charset="0"/>
              </a:rPr>
              <a:t>De neste spørsmålene kommer opp dersom du har svart at du har vekshusareal på 300 m</a:t>
            </a:r>
            <a:r>
              <a:rPr lang="nb-NO" altLang="nb-NO" sz="1600" baseline="30000" dirty="0">
                <a:latin typeface="+mj-lt"/>
                <a:ea typeface="Calibri" pitchFamily="34" charset="0"/>
                <a:cs typeface="Times New Roman" pitchFamily="18" charset="0"/>
              </a:rPr>
              <a:t>2 </a:t>
            </a:r>
            <a:r>
              <a:rPr lang="nb-NO" altLang="nb-NO" sz="1600" dirty="0">
                <a:latin typeface="+mj-lt"/>
                <a:ea typeface="Calibri" pitchFamily="34" charset="0"/>
                <a:cs typeface="Times New Roman" pitchFamily="18" charset="0"/>
              </a:rPr>
              <a:t>eller mer i spørsmål 1. </a:t>
            </a:r>
          </a:p>
        </p:txBody>
      </p:sp>
      <p:pic>
        <p:nvPicPr>
          <p:cNvPr id="6" name="Bilde 5">
            <a:extLst>
              <a:ext uri="{FF2B5EF4-FFF2-40B4-BE49-F238E27FC236}">
                <a16:creationId xmlns:a16="http://schemas.microsoft.com/office/drawing/2014/main" id="{DE901D66-94FF-4D77-A53A-710263E41297}"/>
              </a:ext>
            </a:extLst>
          </p:cNvPr>
          <p:cNvPicPr>
            <a:picLocks noChangeAspect="1"/>
          </p:cNvPicPr>
          <p:nvPr/>
        </p:nvPicPr>
        <p:blipFill>
          <a:blip r:embed="rId3"/>
          <a:stretch>
            <a:fillRect/>
          </a:stretch>
        </p:blipFill>
        <p:spPr>
          <a:xfrm>
            <a:off x="539552" y="2351638"/>
            <a:ext cx="5996286" cy="2154723"/>
          </a:xfrm>
          <a:prstGeom prst="rect">
            <a:avLst/>
          </a:prstGeom>
        </p:spPr>
      </p:pic>
      <p:sp>
        <p:nvSpPr>
          <p:cNvPr id="10" name="Rectangle 2">
            <a:extLst>
              <a:ext uri="{FF2B5EF4-FFF2-40B4-BE49-F238E27FC236}">
                <a16:creationId xmlns:a16="http://schemas.microsoft.com/office/drawing/2014/main" id="{B7D804C5-40CC-439C-A597-53B7866C9F96}"/>
              </a:ext>
            </a:extLst>
          </p:cNvPr>
          <p:cNvSpPr>
            <a:spLocks noChangeArrowheads="1"/>
          </p:cNvSpPr>
          <p:nvPr/>
        </p:nvSpPr>
        <p:spPr bwMode="auto">
          <a:xfrm>
            <a:off x="323524" y="1180387"/>
            <a:ext cx="8568952" cy="830997"/>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b-NO" altLang="nb-NO" sz="1600" b="1" dirty="0">
                <a:latin typeface="Oswald"/>
                <a:ea typeface="Calibri" pitchFamily="34" charset="0"/>
                <a:cs typeface="Times New Roman" pitchFamily="18" charset="0"/>
              </a:rPr>
              <a:t>Spørsmål 3: </a:t>
            </a:r>
            <a:r>
              <a:rPr lang="nb-NO" altLang="nb-NO" sz="1600" dirty="0">
                <a:latin typeface="+mj-lt"/>
                <a:ea typeface="Calibri" pitchFamily="34" charset="0"/>
                <a:cs typeface="Times New Roman" pitchFamily="18" charset="0"/>
              </a:rPr>
              <a:t>Her skal veksthusarealet fordeles på antall veksthus. Det fordeles også på veksthus med og uten fast varmeanlegg.  Før opp antall veksthus under antall og det samlede arealet i m</a:t>
            </a:r>
            <a:r>
              <a:rPr lang="nb-NO" altLang="nb-NO" sz="1600" baseline="30000" dirty="0">
                <a:latin typeface="+mj-lt"/>
                <a:ea typeface="Calibri" pitchFamily="34" charset="0"/>
                <a:cs typeface="Times New Roman" pitchFamily="18" charset="0"/>
              </a:rPr>
              <a:t>2</a:t>
            </a:r>
            <a:r>
              <a:rPr lang="nb-NO" altLang="nb-NO" sz="1600" dirty="0">
                <a:latin typeface="+mj-lt"/>
                <a:ea typeface="Calibri" pitchFamily="34" charset="0"/>
                <a:cs typeface="Times New Roman" pitchFamily="18" charset="0"/>
              </a:rPr>
              <a:t>. Summeringen gjøres automatisk. </a:t>
            </a:r>
          </a:p>
        </p:txBody>
      </p:sp>
    </p:spTree>
    <p:extLst>
      <p:ext uri="{BB962C8B-B14F-4D97-AF65-F5344CB8AC3E}">
        <p14:creationId xmlns:p14="http://schemas.microsoft.com/office/powerpoint/2010/main" val="319110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rivhus, Industrien, Business">
            <a:extLst>
              <a:ext uri="{FF2B5EF4-FFF2-40B4-BE49-F238E27FC236}">
                <a16:creationId xmlns:a16="http://schemas.microsoft.com/office/drawing/2014/main" id="{D628BA73-6A35-4BBF-BB8D-28E51CFBA956}"/>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26" b="26"/>
          <a:stretch>
            <a:fillRect/>
          </a:stretch>
        </p:blipFill>
        <p:spPr bwMode="auto">
          <a:xfrm>
            <a:off x="203200" y="17463"/>
            <a:ext cx="9144000" cy="6092825"/>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bunntekst 1">
            <a:extLst>
              <a:ext uri="{FF2B5EF4-FFF2-40B4-BE49-F238E27FC236}">
                <a16:creationId xmlns:a16="http://schemas.microsoft.com/office/drawing/2014/main" id="{B39F8F3D-20A2-4380-8CAE-49CD598F570F}"/>
              </a:ext>
            </a:extLst>
          </p:cNvPr>
          <p:cNvSpPr>
            <a:spLocks noGrp="1"/>
          </p:cNvSpPr>
          <p:nvPr>
            <p:ph type="ftr" sz="quarter" idx="11"/>
          </p:nvPr>
        </p:nvSpPr>
        <p:spPr/>
        <p:txBody>
          <a:bodyPr/>
          <a:lstStyle/>
          <a:p>
            <a:r>
              <a:rPr lang="nb-NO" dirty="0"/>
              <a:t>Veksthus – og planteskoletelling 2018</a:t>
            </a:r>
          </a:p>
        </p:txBody>
      </p:sp>
      <p:sp>
        <p:nvSpPr>
          <p:cNvPr id="3" name="Plassholder for lysbildenummer 2">
            <a:extLst>
              <a:ext uri="{FF2B5EF4-FFF2-40B4-BE49-F238E27FC236}">
                <a16:creationId xmlns:a16="http://schemas.microsoft.com/office/drawing/2014/main" id="{358394A5-9582-4F7B-9A5B-64F725B8686E}"/>
              </a:ext>
            </a:extLst>
          </p:cNvPr>
          <p:cNvSpPr>
            <a:spLocks noGrp="1"/>
          </p:cNvSpPr>
          <p:nvPr>
            <p:ph type="sldNum" sz="quarter" idx="12"/>
          </p:nvPr>
        </p:nvSpPr>
        <p:spPr/>
        <p:txBody>
          <a:bodyPr/>
          <a:lstStyle/>
          <a:p>
            <a:fld id="{11623251-EE32-4CBF-AD53-D522594F4345}" type="slidenum">
              <a:rPr lang="nb-NO" smtClean="0"/>
              <a:pPr/>
              <a:t>6</a:t>
            </a:fld>
            <a:endParaRPr lang="nb-NO"/>
          </a:p>
        </p:txBody>
      </p:sp>
      <p:sp>
        <p:nvSpPr>
          <p:cNvPr id="6" name="Rectangle 2">
            <a:extLst>
              <a:ext uri="{FF2B5EF4-FFF2-40B4-BE49-F238E27FC236}">
                <a16:creationId xmlns:a16="http://schemas.microsoft.com/office/drawing/2014/main" id="{A81576EE-2C4A-445C-93C0-D7CECF3CB132}"/>
              </a:ext>
            </a:extLst>
          </p:cNvPr>
          <p:cNvSpPr>
            <a:spLocks noChangeArrowheads="1"/>
          </p:cNvSpPr>
          <p:nvPr/>
        </p:nvSpPr>
        <p:spPr bwMode="auto">
          <a:xfrm>
            <a:off x="230054" y="354635"/>
            <a:ext cx="8590306" cy="1077218"/>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600" b="1" dirty="0">
                <a:latin typeface="Oswald"/>
                <a:ea typeface="Calibri" pitchFamily="34" charset="0"/>
                <a:cs typeface="Times New Roman" pitchFamily="18" charset="0"/>
              </a:rPr>
              <a:t>Spørsmål 4: Informasjon om veksthusene. </a:t>
            </a:r>
          </a:p>
          <a:p>
            <a:pPr eaLnBrk="0" fontAlgn="base" hangingPunct="0">
              <a:spcBef>
                <a:spcPct val="0"/>
              </a:spcBef>
              <a:spcAft>
                <a:spcPct val="0"/>
              </a:spcAft>
            </a:pPr>
            <a:r>
              <a:rPr lang="nb-NO" altLang="nb-NO" sz="1600" dirty="0">
                <a:latin typeface="+mj-lt"/>
                <a:ea typeface="Calibri" pitchFamily="34" charset="0"/>
                <a:cs typeface="Times New Roman" pitchFamily="18" charset="0"/>
              </a:rPr>
              <a:t>Her skal det fylles ut informasjon for </a:t>
            </a:r>
            <a:r>
              <a:rPr lang="nb-NO" altLang="nb-NO" sz="1600" u="sng" dirty="0">
                <a:latin typeface="+mj-lt"/>
                <a:ea typeface="Calibri" pitchFamily="34" charset="0"/>
                <a:cs typeface="Times New Roman" pitchFamily="18" charset="0"/>
              </a:rPr>
              <a:t>hvert enkelt </a:t>
            </a:r>
            <a:r>
              <a:rPr lang="nb-NO" altLang="nb-NO" sz="1600" dirty="0">
                <a:latin typeface="+mj-lt"/>
                <a:ea typeface="Calibri" pitchFamily="34" charset="0"/>
                <a:cs typeface="Times New Roman" pitchFamily="18" charset="0"/>
              </a:rPr>
              <a:t>veksthus dersom virksomheten har flere. Velg de feltene som er aktuelt for hvert veksthus det svares for. Spørsmålene for første veksthus kommer opp, og det må deretter legges til flere veksthus helt til antallet stemmer med det som er oppgitt i spørsmål 3. </a:t>
            </a:r>
          </a:p>
        </p:txBody>
      </p:sp>
      <p:pic>
        <p:nvPicPr>
          <p:cNvPr id="10" name="Bilde 9">
            <a:extLst>
              <a:ext uri="{FF2B5EF4-FFF2-40B4-BE49-F238E27FC236}">
                <a16:creationId xmlns:a16="http://schemas.microsoft.com/office/drawing/2014/main" id="{C88553B2-4C47-4BA1-BE5D-A9145F123644}"/>
              </a:ext>
            </a:extLst>
          </p:cNvPr>
          <p:cNvPicPr>
            <a:picLocks noChangeAspect="1"/>
          </p:cNvPicPr>
          <p:nvPr/>
        </p:nvPicPr>
        <p:blipFill>
          <a:blip r:embed="rId3"/>
          <a:stretch>
            <a:fillRect/>
          </a:stretch>
        </p:blipFill>
        <p:spPr>
          <a:xfrm>
            <a:off x="611561" y="1462882"/>
            <a:ext cx="3240360" cy="3935935"/>
          </a:xfrm>
          <a:prstGeom prst="rect">
            <a:avLst/>
          </a:prstGeom>
        </p:spPr>
      </p:pic>
      <p:pic>
        <p:nvPicPr>
          <p:cNvPr id="11" name="Bilde 10">
            <a:extLst>
              <a:ext uri="{FF2B5EF4-FFF2-40B4-BE49-F238E27FC236}">
                <a16:creationId xmlns:a16="http://schemas.microsoft.com/office/drawing/2014/main" id="{0D8D445B-8553-4492-8E86-B842DBBBCBC1}"/>
              </a:ext>
            </a:extLst>
          </p:cNvPr>
          <p:cNvPicPr>
            <a:picLocks noChangeAspect="1"/>
          </p:cNvPicPr>
          <p:nvPr/>
        </p:nvPicPr>
        <p:blipFill>
          <a:blip r:embed="rId4"/>
          <a:stretch>
            <a:fillRect/>
          </a:stretch>
        </p:blipFill>
        <p:spPr>
          <a:xfrm>
            <a:off x="4068000" y="1727722"/>
            <a:ext cx="3600400" cy="2682476"/>
          </a:xfrm>
          <a:prstGeom prst="rect">
            <a:avLst/>
          </a:prstGeom>
        </p:spPr>
      </p:pic>
      <p:sp>
        <p:nvSpPr>
          <p:cNvPr id="12" name="Rectangle 2">
            <a:extLst>
              <a:ext uri="{FF2B5EF4-FFF2-40B4-BE49-F238E27FC236}">
                <a16:creationId xmlns:a16="http://schemas.microsoft.com/office/drawing/2014/main" id="{80271F7C-95D3-4B1B-B0EF-A19067DC3CA2}"/>
              </a:ext>
            </a:extLst>
          </p:cNvPr>
          <p:cNvSpPr>
            <a:spLocks noChangeArrowheads="1"/>
          </p:cNvSpPr>
          <p:nvPr/>
        </p:nvSpPr>
        <p:spPr bwMode="auto">
          <a:xfrm>
            <a:off x="5392906" y="3202025"/>
            <a:ext cx="4177197" cy="584775"/>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600" dirty="0">
                <a:latin typeface="Oswald"/>
                <a:ea typeface="Calibri" pitchFamily="34" charset="0"/>
                <a:cs typeface="Times New Roman" pitchFamily="18" charset="0"/>
              </a:rPr>
              <a:t>NB! Legg til flere veksthus ved å trykke på «Legg til veksthus»</a:t>
            </a:r>
            <a:endParaRPr lang="nb-NO" altLang="nb-NO" sz="1600" dirty="0">
              <a:latin typeface="+mj-lt"/>
              <a:ea typeface="Calibri" pitchFamily="34" charset="0"/>
              <a:cs typeface="Times New Roman" pitchFamily="18" charset="0"/>
            </a:endParaRPr>
          </a:p>
        </p:txBody>
      </p:sp>
      <p:sp>
        <p:nvSpPr>
          <p:cNvPr id="14" name="Sirkel: hul 13">
            <a:extLst>
              <a:ext uri="{FF2B5EF4-FFF2-40B4-BE49-F238E27FC236}">
                <a16:creationId xmlns:a16="http://schemas.microsoft.com/office/drawing/2014/main" id="{C2AB6B61-1F86-47B8-8D14-91E1F1832C1E}"/>
              </a:ext>
            </a:extLst>
          </p:cNvPr>
          <p:cNvSpPr/>
          <p:nvPr/>
        </p:nvSpPr>
        <p:spPr>
          <a:xfrm>
            <a:off x="4027368" y="3655975"/>
            <a:ext cx="1907704" cy="720080"/>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133248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kt Polakkene, Ãvre Linjer">
            <a:extLst>
              <a:ext uri="{FF2B5EF4-FFF2-40B4-BE49-F238E27FC236}">
                <a16:creationId xmlns:a16="http://schemas.microsoft.com/office/drawing/2014/main" id="{E6D65EE8-2606-4742-85B9-267D8C5C30E9}"/>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124" b="124"/>
          <a:stretch>
            <a:fillRect/>
          </a:stretch>
        </p:blipFill>
        <p:spPr bwMode="auto">
          <a:xfrm>
            <a:off x="0" y="-3082"/>
            <a:ext cx="9144000" cy="6092825"/>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bunntekst 2"/>
          <p:cNvSpPr>
            <a:spLocks noGrp="1"/>
          </p:cNvSpPr>
          <p:nvPr>
            <p:ph type="ftr" sz="quarter" idx="11"/>
          </p:nvPr>
        </p:nvSpPr>
        <p:spPr/>
        <p:txBody>
          <a:bodyPr/>
          <a:lstStyle/>
          <a:p>
            <a:r>
              <a:rPr lang="nb-NO" dirty="0"/>
              <a:t>Veksthus – og planteskoletelling 2018</a:t>
            </a:r>
          </a:p>
        </p:txBody>
      </p:sp>
      <p:sp>
        <p:nvSpPr>
          <p:cNvPr id="4" name="Plassholder for lysbildenummer 3"/>
          <p:cNvSpPr>
            <a:spLocks noGrp="1"/>
          </p:cNvSpPr>
          <p:nvPr>
            <p:ph type="sldNum" sz="quarter" idx="12"/>
          </p:nvPr>
        </p:nvSpPr>
        <p:spPr/>
        <p:txBody>
          <a:bodyPr/>
          <a:lstStyle/>
          <a:p>
            <a:fld id="{11623251-EE32-4CBF-AD53-D522594F4345}" type="slidenum">
              <a:rPr lang="nb-NO" smtClean="0"/>
              <a:pPr/>
              <a:t>7</a:t>
            </a:fld>
            <a:endParaRPr lang="nb-NO"/>
          </a:p>
        </p:txBody>
      </p:sp>
      <p:sp>
        <p:nvSpPr>
          <p:cNvPr id="7" name="Rectangle 2"/>
          <p:cNvSpPr>
            <a:spLocks noChangeArrowheads="1"/>
          </p:cNvSpPr>
          <p:nvPr/>
        </p:nvSpPr>
        <p:spPr bwMode="auto">
          <a:xfrm>
            <a:off x="251520" y="234808"/>
            <a:ext cx="8640960" cy="1384995"/>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600" b="1" dirty="0">
                <a:latin typeface="Oswald"/>
                <a:ea typeface="Calibri" pitchFamily="34" charset="0"/>
                <a:cs typeface="Times New Roman" pitchFamily="18" charset="0"/>
              </a:rPr>
              <a:t>Spørsmål 5: </a:t>
            </a:r>
            <a:r>
              <a:rPr lang="nb-NO" altLang="nb-NO" sz="1600" dirty="0">
                <a:latin typeface="Oswald"/>
                <a:ea typeface="Calibri" pitchFamily="34" charset="0"/>
                <a:cs typeface="Times New Roman" pitchFamily="18" charset="0"/>
              </a:rPr>
              <a:t>Energikilder og energiforbruk i veksthusene</a:t>
            </a:r>
            <a:r>
              <a:rPr lang="nb-NO" altLang="nb-NO" dirty="0">
                <a:latin typeface="Oswald"/>
                <a:ea typeface="Calibri" pitchFamily="34" charset="0"/>
                <a:cs typeface="Times New Roman" pitchFamily="18" charset="0"/>
              </a:rPr>
              <a:t>.</a:t>
            </a:r>
          </a:p>
          <a:p>
            <a:pPr eaLnBrk="0" fontAlgn="base" hangingPunct="0">
              <a:spcBef>
                <a:spcPct val="0"/>
              </a:spcBef>
              <a:spcAft>
                <a:spcPct val="0"/>
              </a:spcAft>
            </a:pPr>
            <a:r>
              <a:rPr lang="nb-NO" altLang="nb-NO" sz="1600" dirty="0">
                <a:latin typeface="Oswald"/>
                <a:ea typeface="Calibri" pitchFamily="34" charset="0"/>
                <a:cs typeface="Times New Roman" pitchFamily="18" charset="0"/>
              </a:rPr>
              <a:t>Her velges først aktuelle energikilder ved å krysse av. Du må deretter fylle i forbruk i oppgitt enhet og utgifter i kroner uten mva. for den eller de energikildene som er valgt. NB! Enhet velges i nedtrekksliste for noen av energikildene. </a:t>
            </a:r>
          </a:p>
          <a:p>
            <a:pPr eaLnBrk="0" fontAlgn="base" hangingPunct="0">
              <a:spcBef>
                <a:spcPct val="0"/>
              </a:spcBef>
              <a:spcAft>
                <a:spcPct val="0"/>
              </a:spcAft>
            </a:pPr>
            <a:r>
              <a:rPr lang="nb-NO" altLang="nb-NO" dirty="0">
                <a:latin typeface="Oswald"/>
                <a:ea typeface="Calibri" pitchFamily="34" charset="0"/>
                <a:cs typeface="Times New Roman" pitchFamily="18" charset="0"/>
              </a:rPr>
              <a:t> </a:t>
            </a:r>
          </a:p>
        </p:txBody>
      </p:sp>
      <p:pic>
        <p:nvPicPr>
          <p:cNvPr id="5" name="Bilde 4">
            <a:extLst>
              <a:ext uri="{FF2B5EF4-FFF2-40B4-BE49-F238E27FC236}">
                <a16:creationId xmlns:a16="http://schemas.microsoft.com/office/drawing/2014/main" id="{B86BCD09-7089-42A2-809C-37342464AF08}"/>
              </a:ext>
            </a:extLst>
          </p:cNvPr>
          <p:cNvPicPr>
            <a:picLocks noChangeAspect="1"/>
          </p:cNvPicPr>
          <p:nvPr/>
        </p:nvPicPr>
        <p:blipFill>
          <a:blip r:embed="rId3"/>
          <a:stretch>
            <a:fillRect/>
          </a:stretch>
        </p:blipFill>
        <p:spPr>
          <a:xfrm>
            <a:off x="1115616" y="1619803"/>
            <a:ext cx="4257675" cy="3571875"/>
          </a:xfrm>
          <a:prstGeom prst="rect">
            <a:avLst/>
          </a:prstGeom>
        </p:spPr>
      </p:pic>
    </p:spTree>
    <p:extLst>
      <p:ext uri="{BB962C8B-B14F-4D97-AF65-F5344CB8AC3E}">
        <p14:creationId xmlns:p14="http://schemas.microsoft.com/office/powerpoint/2010/main" val="289683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Blomster, Drivhus, Hage, Anlegg, GrÃ¸nt, Hagearbeid">
            <a:extLst>
              <a:ext uri="{FF2B5EF4-FFF2-40B4-BE49-F238E27FC236}">
                <a16:creationId xmlns:a16="http://schemas.microsoft.com/office/drawing/2014/main" id="{3AF29A79-760E-468D-A99B-D4FE1F28E888}"/>
              </a:ext>
            </a:extLst>
          </p:cNvPr>
          <p:cNvPicPr>
            <a:picLocks noGrp="1"/>
          </p:cNvPicPr>
          <p:nvPr>
            <p:ph type="pic" sz="quarter" idx="14"/>
          </p:nvPr>
        </p:nvPicPr>
        <p:blipFill>
          <a:blip r:embed="rId2">
            <a:extLst>
              <a:ext uri="{28A0092B-C50C-407E-A947-70E740481C1C}">
                <a14:useLocalDpi xmlns:a14="http://schemas.microsoft.com/office/drawing/2010/main" val="0"/>
              </a:ext>
            </a:extLst>
          </a:blip>
          <a:srcRect t="5579" b="5579"/>
          <a:stretch>
            <a:fillRect/>
          </a:stretch>
        </p:blipFill>
        <p:spPr bwMode="auto">
          <a:prstGeom prst="rect">
            <a:avLst/>
          </a:prstGeom>
          <a:noFill/>
          <a:ln>
            <a:noFill/>
          </a:ln>
        </p:spPr>
      </p:pic>
      <p:sp>
        <p:nvSpPr>
          <p:cNvPr id="3" name="Plassholder for bunntekst 2"/>
          <p:cNvSpPr>
            <a:spLocks noGrp="1"/>
          </p:cNvSpPr>
          <p:nvPr>
            <p:ph type="ftr" sz="quarter" idx="11"/>
          </p:nvPr>
        </p:nvSpPr>
        <p:spPr/>
        <p:txBody>
          <a:bodyPr/>
          <a:lstStyle/>
          <a:p>
            <a:r>
              <a:rPr lang="nb-NO" dirty="0"/>
              <a:t>Veksthus –og planteskoletelling 2018</a:t>
            </a:r>
          </a:p>
        </p:txBody>
      </p:sp>
      <p:sp>
        <p:nvSpPr>
          <p:cNvPr id="4" name="Plassholder for lysbildenummer 3"/>
          <p:cNvSpPr>
            <a:spLocks noGrp="1"/>
          </p:cNvSpPr>
          <p:nvPr>
            <p:ph type="sldNum" sz="quarter" idx="12"/>
          </p:nvPr>
        </p:nvSpPr>
        <p:spPr/>
        <p:txBody>
          <a:bodyPr/>
          <a:lstStyle/>
          <a:p>
            <a:fld id="{11623251-EE32-4CBF-AD53-D522594F4345}" type="slidenum">
              <a:rPr lang="nb-NO" smtClean="0"/>
              <a:pPr/>
              <a:t>8</a:t>
            </a:fld>
            <a:endParaRPr lang="nb-NO"/>
          </a:p>
        </p:txBody>
      </p:sp>
      <p:sp>
        <p:nvSpPr>
          <p:cNvPr id="7" name="Rectangle 2"/>
          <p:cNvSpPr>
            <a:spLocks noChangeArrowheads="1"/>
          </p:cNvSpPr>
          <p:nvPr/>
        </p:nvSpPr>
        <p:spPr bwMode="auto">
          <a:xfrm>
            <a:off x="215515" y="221280"/>
            <a:ext cx="8712968" cy="1354217"/>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600" b="1" dirty="0">
                <a:solidFill>
                  <a:srgbClr val="000000"/>
                </a:solidFill>
                <a:latin typeface="+mj-lt"/>
                <a:ea typeface="Calibri" pitchFamily="34" charset="0"/>
                <a:cs typeface="Times New Roman" pitchFamily="18" charset="0"/>
              </a:rPr>
              <a:t>Spørsmål 6-13: </a:t>
            </a:r>
            <a:r>
              <a:rPr lang="nb-NO" altLang="nb-NO" sz="1600" dirty="0">
                <a:solidFill>
                  <a:srgbClr val="000000"/>
                </a:solidFill>
                <a:latin typeface="+mj-lt"/>
                <a:ea typeface="Calibri" pitchFamily="34" charset="0"/>
                <a:cs typeface="Times New Roman" pitchFamily="18" charset="0"/>
              </a:rPr>
              <a:t>Produksjon i veksthusene. </a:t>
            </a:r>
          </a:p>
          <a:p>
            <a:pPr eaLnBrk="0" fontAlgn="base" hangingPunct="0">
              <a:spcBef>
                <a:spcPct val="0"/>
              </a:spcBef>
              <a:spcAft>
                <a:spcPct val="0"/>
              </a:spcAft>
            </a:pPr>
            <a:r>
              <a:rPr lang="nb-NO" altLang="nb-NO" sz="1600" dirty="0">
                <a:solidFill>
                  <a:srgbClr val="000000"/>
                </a:solidFill>
                <a:latin typeface="+mj-lt"/>
                <a:ea typeface="Calibri" pitchFamily="34" charset="0"/>
                <a:cs typeface="Times New Roman" pitchFamily="18" charset="0"/>
              </a:rPr>
              <a:t>Her svarer du «Ja» eller «Nei» på om du har hatt produksjon av den oppgitte vekstgruppen i 2018. Dersom svaret er «Ja» vil det komme opp spørsmål om hvilke typer og antall stykk av hver. Om det er aktuelt med sammenplantinger skal hver plante i pottene oppgis fordelt på de ulike typene. </a:t>
            </a:r>
          </a:p>
          <a:p>
            <a:pPr eaLnBrk="0" fontAlgn="base" hangingPunct="0">
              <a:spcBef>
                <a:spcPct val="0"/>
              </a:spcBef>
              <a:spcAft>
                <a:spcPct val="0"/>
              </a:spcAft>
            </a:pPr>
            <a:r>
              <a:rPr lang="nb-NO" altLang="nb-NO" dirty="0">
                <a:solidFill>
                  <a:srgbClr val="000000"/>
                </a:solidFill>
                <a:latin typeface="+mj-lt"/>
                <a:ea typeface="Calibri" pitchFamily="34" charset="0"/>
                <a:cs typeface="Times New Roman" pitchFamily="18" charset="0"/>
              </a:rPr>
              <a:t> </a:t>
            </a:r>
          </a:p>
        </p:txBody>
      </p:sp>
      <p:pic>
        <p:nvPicPr>
          <p:cNvPr id="6" name="Bilde 5">
            <a:extLst>
              <a:ext uri="{FF2B5EF4-FFF2-40B4-BE49-F238E27FC236}">
                <a16:creationId xmlns:a16="http://schemas.microsoft.com/office/drawing/2014/main" id="{664B8D24-67C4-4F50-915B-54735D04FB3D}"/>
              </a:ext>
            </a:extLst>
          </p:cNvPr>
          <p:cNvPicPr>
            <a:picLocks noChangeAspect="1"/>
          </p:cNvPicPr>
          <p:nvPr/>
        </p:nvPicPr>
        <p:blipFill>
          <a:blip r:embed="rId3"/>
          <a:stretch>
            <a:fillRect/>
          </a:stretch>
        </p:blipFill>
        <p:spPr>
          <a:xfrm>
            <a:off x="384016" y="1854826"/>
            <a:ext cx="3693753" cy="3550074"/>
          </a:xfrm>
          <a:prstGeom prst="rect">
            <a:avLst/>
          </a:prstGeom>
        </p:spPr>
      </p:pic>
      <p:sp>
        <p:nvSpPr>
          <p:cNvPr id="11" name="Pil: høyre 10">
            <a:extLst>
              <a:ext uri="{FF2B5EF4-FFF2-40B4-BE49-F238E27FC236}">
                <a16:creationId xmlns:a16="http://schemas.microsoft.com/office/drawing/2014/main" id="{07115345-C5F8-4A56-945F-E7EFA445C58C}"/>
              </a:ext>
            </a:extLst>
          </p:cNvPr>
          <p:cNvSpPr/>
          <p:nvPr/>
        </p:nvSpPr>
        <p:spPr>
          <a:xfrm>
            <a:off x="4087538" y="3298748"/>
            <a:ext cx="668664" cy="3600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7F7FAA55-7774-4322-9267-68CC60B116C5}"/>
              </a:ext>
            </a:extLst>
          </p:cNvPr>
          <p:cNvPicPr>
            <a:picLocks noChangeAspect="1"/>
          </p:cNvPicPr>
          <p:nvPr/>
        </p:nvPicPr>
        <p:blipFill>
          <a:blip r:embed="rId4"/>
          <a:stretch>
            <a:fillRect/>
          </a:stretch>
        </p:blipFill>
        <p:spPr>
          <a:xfrm>
            <a:off x="4765971" y="2192873"/>
            <a:ext cx="4095750" cy="2571750"/>
          </a:xfrm>
          <a:prstGeom prst="rect">
            <a:avLst/>
          </a:prstGeom>
        </p:spPr>
      </p:pic>
    </p:spTree>
    <p:extLst>
      <p:ext uri="{BB962C8B-B14F-4D97-AF65-F5344CB8AC3E}">
        <p14:creationId xmlns:p14="http://schemas.microsoft.com/office/powerpoint/2010/main" val="159265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248"/>
          <a:stretch/>
        </p:blipFill>
        <p:spPr bwMode="auto">
          <a:xfrm>
            <a:off x="-1" y="-17334"/>
            <a:ext cx="9167113" cy="610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garden centre">
            <a:extLst>
              <a:ext uri="{FF2B5EF4-FFF2-40B4-BE49-F238E27FC236}">
                <a16:creationId xmlns:a16="http://schemas.microsoft.com/office/drawing/2014/main" id="{ED756753-F0E5-4756-BE0F-15B154848508}"/>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4" r="24"/>
          <a:stretch>
            <a:fillRect/>
          </a:stretch>
        </p:blipFill>
        <p:spPr bwMode="auto">
          <a:xfrm>
            <a:off x="-5275" y="-17334"/>
            <a:ext cx="9144000" cy="6092474"/>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bunntekst 2"/>
          <p:cNvSpPr>
            <a:spLocks noGrp="1"/>
          </p:cNvSpPr>
          <p:nvPr>
            <p:ph type="ftr" sz="quarter" idx="11"/>
          </p:nvPr>
        </p:nvSpPr>
        <p:spPr/>
        <p:txBody>
          <a:bodyPr/>
          <a:lstStyle/>
          <a:p>
            <a:r>
              <a:rPr lang="nb-NO" dirty="0"/>
              <a:t>Veksthus – og planteskoletelling 2018</a:t>
            </a:r>
          </a:p>
        </p:txBody>
      </p:sp>
      <p:sp>
        <p:nvSpPr>
          <p:cNvPr id="4" name="Plassholder for lysbildenummer 3"/>
          <p:cNvSpPr>
            <a:spLocks noGrp="1"/>
          </p:cNvSpPr>
          <p:nvPr>
            <p:ph type="sldNum" sz="quarter" idx="12"/>
          </p:nvPr>
        </p:nvSpPr>
        <p:spPr/>
        <p:txBody>
          <a:bodyPr/>
          <a:lstStyle/>
          <a:p>
            <a:fld id="{11623251-EE32-4CBF-AD53-D522594F4345}" type="slidenum">
              <a:rPr lang="nb-NO" smtClean="0"/>
              <a:pPr/>
              <a:t>9</a:t>
            </a:fld>
            <a:endParaRPr lang="nb-NO"/>
          </a:p>
        </p:txBody>
      </p:sp>
      <p:sp>
        <p:nvSpPr>
          <p:cNvPr id="7" name="Rectangle 2"/>
          <p:cNvSpPr>
            <a:spLocks noChangeArrowheads="1"/>
          </p:cNvSpPr>
          <p:nvPr/>
        </p:nvSpPr>
        <p:spPr bwMode="auto">
          <a:xfrm>
            <a:off x="263075" y="1068064"/>
            <a:ext cx="8640960" cy="1107996"/>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600" b="1" dirty="0">
                <a:solidFill>
                  <a:srgbClr val="000000"/>
                </a:solidFill>
                <a:latin typeface="Oswald"/>
                <a:ea typeface="Calibri" pitchFamily="34" charset="0"/>
                <a:cs typeface="Times New Roman" pitchFamily="18" charset="0"/>
              </a:rPr>
              <a:t>Spørsmål 14: </a:t>
            </a:r>
            <a:r>
              <a:rPr lang="nb-NO" altLang="nb-NO" sz="1600" dirty="0">
                <a:solidFill>
                  <a:srgbClr val="000000"/>
                </a:solidFill>
                <a:latin typeface="Oswald"/>
                <a:ea typeface="Calibri" pitchFamily="34" charset="0"/>
                <a:cs typeface="Times New Roman" pitchFamily="18" charset="0"/>
              </a:rPr>
              <a:t>Her skal det oppgis størrelse på arealet brukt til planteskole i 2018 (Ikke skogplanteskole). Arealet fordeles på frilandsareal, karplanteareal og veksthusareal brukt til planteskole. NB! Frilandsareal oppgis i dekar, mens karplante – og vekshusareal oppgis i m</a:t>
            </a:r>
            <a:r>
              <a:rPr lang="nb-NO" altLang="nb-NO" sz="1600" baseline="30000" dirty="0">
                <a:solidFill>
                  <a:srgbClr val="000000"/>
                </a:solidFill>
                <a:latin typeface="Oswald"/>
                <a:ea typeface="Calibri" pitchFamily="34" charset="0"/>
                <a:cs typeface="Times New Roman" pitchFamily="18" charset="0"/>
              </a:rPr>
              <a:t>2</a:t>
            </a:r>
          </a:p>
          <a:p>
            <a:pPr eaLnBrk="0" fontAlgn="base" hangingPunct="0">
              <a:spcBef>
                <a:spcPct val="0"/>
              </a:spcBef>
              <a:spcAft>
                <a:spcPct val="0"/>
              </a:spcAft>
            </a:pPr>
            <a:r>
              <a:rPr lang="nb-NO" altLang="nb-NO" dirty="0">
                <a:latin typeface="Oswald"/>
                <a:ea typeface="Calibri" pitchFamily="34" charset="0"/>
                <a:cs typeface="Times New Roman" pitchFamily="18" charset="0"/>
              </a:rPr>
              <a:t> </a:t>
            </a:r>
          </a:p>
        </p:txBody>
      </p:sp>
      <p:sp>
        <p:nvSpPr>
          <p:cNvPr id="13" name="Rectangle 2">
            <a:extLst>
              <a:ext uri="{FF2B5EF4-FFF2-40B4-BE49-F238E27FC236}">
                <a16:creationId xmlns:a16="http://schemas.microsoft.com/office/drawing/2014/main" id="{7B788487-ED24-4AD0-B11C-5A3F9837F5D1}"/>
              </a:ext>
            </a:extLst>
          </p:cNvPr>
          <p:cNvSpPr>
            <a:spLocks noChangeArrowheads="1"/>
          </p:cNvSpPr>
          <p:nvPr/>
        </p:nvSpPr>
        <p:spPr bwMode="auto">
          <a:xfrm>
            <a:off x="202838" y="124709"/>
            <a:ext cx="8640960" cy="861774"/>
          </a:xfrm>
          <a:prstGeom prst="rect">
            <a:avLst/>
          </a:prstGeom>
          <a:gradFill>
            <a:gsLst>
              <a:gs pos="13000">
                <a:srgbClr val="AFCEA7"/>
              </a:gs>
              <a:gs pos="0">
                <a:schemeClr val="accent1">
                  <a:tint val="66000"/>
                  <a:satMod val="160000"/>
                </a:schemeClr>
              </a:gs>
              <a:gs pos="100000">
                <a:schemeClr val="accent1">
                  <a:tint val="23500"/>
                  <a:satMod val="160000"/>
                </a:schemeClr>
              </a:gs>
            </a:gsLst>
            <a:lin ang="5400000" scaled="0"/>
          </a:gradFill>
          <a:ln>
            <a:noFill/>
          </a:ln>
          <a:effectLst>
            <a:softEdge rad="63500"/>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1600" dirty="0">
                <a:latin typeface="+mj-lt"/>
                <a:ea typeface="Calibri" pitchFamily="34" charset="0"/>
                <a:cs typeface="Times New Roman" pitchFamily="18" charset="0"/>
              </a:rPr>
              <a:t>De neste to spørsmålene kommer opp dersom du har svart at du har planteskoleareal på 1 dekar eller mer i spørsmål 2. </a:t>
            </a:r>
          </a:p>
          <a:p>
            <a:pPr eaLnBrk="0" fontAlgn="base" hangingPunct="0">
              <a:spcBef>
                <a:spcPct val="0"/>
              </a:spcBef>
              <a:spcAft>
                <a:spcPct val="0"/>
              </a:spcAft>
            </a:pPr>
            <a:r>
              <a:rPr lang="nb-NO" altLang="nb-NO" dirty="0">
                <a:latin typeface="Oswald"/>
                <a:ea typeface="Calibri" pitchFamily="34" charset="0"/>
                <a:cs typeface="Times New Roman" pitchFamily="18" charset="0"/>
              </a:rPr>
              <a:t> </a:t>
            </a:r>
          </a:p>
        </p:txBody>
      </p:sp>
      <p:pic>
        <p:nvPicPr>
          <p:cNvPr id="9" name="Bilde 8">
            <a:extLst>
              <a:ext uri="{FF2B5EF4-FFF2-40B4-BE49-F238E27FC236}">
                <a16:creationId xmlns:a16="http://schemas.microsoft.com/office/drawing/2014/main" id="{658D375E-A61C-4967-A2DE-23A5AC022A97}"/>
              </a:ext>
            </a:extLst>
          </p:cNvPr>
          <p:cNvPicPr>
            <a:picLocks noChangeAspect="1"/>
          </p:cNvPicPr>
          <p:nvPr/>
        </p:nvPicPr>
        <p:blipFill>
          <a:blip r:embed="rId4"/>
          <a:stretch>
            <a:fillRect/>
          </a:stretch>
        </p:blipFill>
        <p:spPr>
          <a:xfrm>
            <a:off x="611560" y="2257641"/>
            <a:ext cx="6022496" cy="1670670"/>
          </a:xfrm>
          <a:prstGeom prst="rect">
            <a:avLst/>
          </a:prstGeom>
        </p:spPr>
      </p:pic>
    </p:spTree>
    <p:extLst>
      <p:ext uri="{BB962C8B-B14F-4D97-AF65-F5344CB8AC3E}">
        <p14:creationId xmlns:p14="http://schemas.microsoft.com/office/powerpoint/2010/main" val="1844924781"/>
      </p:ext>
    </p:extLst>
  </p:cSld>
  <p:clrMapOvr>
    <a:masterClrMapping/>
  </p:clrMapOvr>
</p:sld>
</file>

<file path=ppt/theme/theme1.xml><?xml version="1.0" encoding="utf-8"?>
<a:theme xmlns:a="http://schemas.openxmlformats.org/drawingml/2006/main" name="SSB-2016">
  <a:themeElements>
    <a:clrScheme name="SSB">
      <a:dk1>
        <a:srgbClr val="000000"/>
      </a:dk1>
      <a:lt1>
        <a:srgbClr val="FFFFFF"/>
      </a:lt1>
      <a:dk2>
        <a:srgbClr val="333333"/>
      </a:dk2>
      <a:lt2>
        <a:srgbClr val="CCCCCC"/>
      </a:lt2>
      <a:accent1>
        <a:srgbClr val="3E8601"/>
      </a:accent1>
      <a:accent2>
        <a:srgbClr val="6A0788"/>
      </a:accent2>
      <a:accent3>
        <a:srgbClr val="EBB41F"/>
      </a:accent3>
      <a:accent4>
        <a:srgbClr val="0774D0"/>
      </a:accent4>
      <a:accent5>
        <a:srgbClr val="EB7824"/>
      </a:accent5>
      <a:accent6>
        <a:srgbClr val="7F7F7F"/>
      </a:accent6>
      <a:hlink>
        <a:srgbClr val="003892"/>
      </a:hlink>
      <a:folHlink>
        <a:srgbClr val="A53D7C"/>
      </a:folHlink>
    </a:clrScheme>
    <a:fontScheme name="SSB">
      <a:majorFont>
        <a:latin typeface="Oswald"/>
        <a:ea typeface=""/>
        <a:cs typeface=""/>
      </a:majorFont>
      <a:minorFont>
        <a:latin typeface="Open Sans"/>
        <a:ea typeface=""/>
        <a:cs typeface=""/>
      </a:minorFont>
    </a:fontScheme>
    <a:fmtScheme name="Moderne">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09EE261-9B94-44EB-ABEE-B19F1BA74348}">
  <ds:schemaRefs>
    <ds:schemaRef ds:uri="ESRI.ArcGIS.Mapping.OfficeIntegration.PowerPointInfo"/>
  </ds:schemaRefs>
</ds:datastoreItem>
</file>

<file path=customXml/itemProps10.xml><?xml version="1.0" encoding="utf-8"?>
<ds:datastoreItem xmlns:ds="http://schemas.openxmlformats.org/officeDocument/2006/customXml" ds:itemID="{0586D34E-BB14-47D4-A19A-2AC84701F000}">
  <ds:schemaRefs>
    <ds:schemaRef ds:uri="ESRI.ArcGIS.Mapping.OfficeIntegration.PowerPointInfo"/>
  </ds:schemaRefs>
</ds:datastoreItem>
</file>

<file path=customXml/itemProps100.xml><?xml version="1.0" encoding="utf-8"?>
<ds:datastoreItem xmlns:ds="http://schemas.openxmlformats.org/officeDocument/2006/customXml" ds:itemID="{B45663CF-18D4-4AD3-A56F-3A744543E3CA}">
  <ds:schemaRefs>
    <ds:schemaRef ds:uri="ESRI.ArcGIS.Mapping.OfficeIntegration.PowerPointInfo"/>
  </ds:schemaRefs>
</ds:datastoreItem>
</file>

<file path=customXml/itemProps101.xml><?xml version="1.0" encoding="utf-8"?>
<ds:datastoreItem xmlns:ds="http://schemas.openxmlformats.org/officeDocument/2006/customXml" ds:itemID="{A141B01F-568F-4593-8D78-F78BF8B09C94}">
  <ds:schemaRefs>
    <ds:schemaRef ds:uri="ESRI.ArcGIS.Mapping.OfficeIntegration.PowerPointInfo"/>
  </ds:schemaRefs>
</ds:datastoreItem>
</file>

<file path=customXml/itemProps102.xml><?xml version="1.0" encoding="utf-8"?>
<ds:datastoreItem xmlns:ds="http://schemas.openxmlformats.org/officeDocument/2006/customXml" ds:itemID="{6722ED25-F8C7-4609-87CF-D7381FC75CB8}">
  <ds:schemaRefs>
    <ds:schemaRef ds:uri="ESRI.ArcGIS.Mapping.OfficeIntegration.PowerPointInfo"/>
  </ds:schemaRefs>
</ds:datastoreItem>
</file>

<file path=customXml/itemProps103.xml><?xml version="1.0" encoding="utf-8"?>
<ds:datastoreItem xmlns:ds="http://schemas.openxmlformats.org/officeDocument/2006/customXml" ds:itemID="{13A6E6B1-58BD-4684-965D-AABC774BF2C9}">
  <ds:schemaRefs>
    <ds:schemaRef ds:uri="ESRI.ArcGIS.Mapping.OfficeIntegration.PowerPointInfo"/>
  </ds:schemaRefs>
</ds:datastoreItem>
</file>

<file path=customXml/itemProps11.xml><?xml version="1.0" encoding="utf-8"?>
<ds:datastoreItem xmlns:ds="http://schemas.openxmlformats.org/officeDocument/2006/customXml" ds:itemID="{62A1F6B7-73F8-42C9-8E4D-4AA6FD9D9639}">
  <ds:schemaRefs>
    <ds:schemaRef ds:uri="ESRI.ArcGIS.Mapping.OfficeIntegration.PowerPointInfo"/>
  </ds:schemaRefs>
</ds:datastoreItem>
</file>

<file path=customXml/itemProps12.xml><?xml version="1.0" encoding="utf-8"?>
<ds:datastoreItem xmlns:ds="http://schemas.openxmlformats.org/officeDocument/2006/customXml" ds:itemID="{F9FBCEDA-1CA6-4DAB-9B76-C94F97472DC5}">
  <ds:schemaRefs>
    <ds:schemaRef ds:uri="ESRI.ArcGIS.Mapping.OfficeIntegration.PowerPointInfo"/>
  </ds:schemaRefs>
</ds:datastoreItem>
</file>

<file path=customXml/itemProps13.xml><?xml version="1.0" encoding="utf-8"?>
<ds:datastoreItem xmlns:ds="http://schemas.openxmlformats.org/officeDocument/2006/customXml" ds:itemID="{C436AD8B-BEF7-4457-8657-A38F947691B3}">
  <ds:schemaRefs>
    <ds:schemaRef ds:uri="ESRI.ArcGIS.Mapping.OfficeIntegration.PowerPointInfo"/>
  </ds:schemaRefs>
</ds:datastoreItem>
</file>

<file path=customXml/itemProps14.xml><?xml version="1.0" encoding="utf-8"?>
<ds:datastoreItem xmlns:ds="http://schemas.openxmlformats.org/officeDocument/2006/customXml" ds:itemID="{DA3ED4D2-E3E6-42A6-BB65-B24950D6699D}">
  <ds:schemaRefs>
    <ds:schemaRef ds:uri="ESRI.ArcGIS.Mapping.OfficeIntegration.PowerPointInfo"/>
  </ds:schemaRefs>
</ds:datastoreItem>
</file>

<file path=customXml/itemProps15.xml><?xml version="1.0" encoding="utf-8"?>
<ds:datastoreItem xmlns:ds="http://schemas.openxmlformats.org/officeDocument/2006/customXml" ds:itemID="{4FB014CA-9471-48C6-A47A-AF1DD0B37D06}">
  <ds:schemaRefs>
    <ds:schemaRef ds:uri="ESRI.ArcGIS.Mapping.OfficeIntegration.PowerPointInfo"/>
  </ds:schemaRefs>
</ds:datastoreItem>
</file>

<file path=customXml/itemProps16.xml><?xml version="1.0" encoding="utf-8"?>
<ds:datastoreItem xmlns:ds="http://schemas.openxmlformats.org/officeDocument/2006/customXml" ds:itemID="{CC9B9C19-B388-41DF-BF93-C1D1601B6E62}">
  <ds:schemaRefs>
    <ds:schemaRef ds:uri="ESRI.ArcGIS.Mapping.OfficeIntegration.PowerPointInfo"/>
  </ds:schemaRefs>
</ds:datastoreItem>
</file>

<file path=customXml/itemProps17.xml><?xml version="1.0" encoding="utf-8"?>
<ds:datastoreItem xmlns:ds="http://schemas.openxmlformats.org/officeDocument/2006/customXml" ds:itemID="{58AB9E98-8259-4810-A104-C756C6C193AB}">
  <ds:schemaRefs>
    <ds:schemaRef ds:uri="ESRI.ArcGIS.Mapping.OfficeIntegration.PowerPointInfo"/>
  </ds:schemaRefs>
</ds:datastoreItem>
</file>

<file path=customXml/itemProps18.xml><?xml version="1.0" encoding="utf-8"?>
<ds:datastoreItem xmlns:ds="http://schemas.openxmlformats.org/officeDocument/2006/customXml" ds:itemID="{D1495CDE-2A38-47EE-AC77-6D20A3A8B5A1}">
  <ds:schemaRefs>
    <ds:schemaRef ds:uri="ESRI.ArcGIS.Mapping.OfficeIntegration.PowerPointInfo"/>
  </ds:schemaRefs>
</ds:datastoreItem>
</file>

<file path=customXml/itemProps19.xml><?xml version="1.0" encoding="utf-8"?>
<ds:datastoreItem xmlns:ds="http://schemas.openxmlformats.org/officeDocument/2006/customXml" ds:itemID="{49DB8E67-F32A-4C6B-81E5-81F7D7CFA53B}">
  <ds:schemaRefs>
    <ds:schemaRef ds:uri="ESRI.ArcGIS.Mapping.OfficeIntegration.PowerPointInfo"/>
  </ds:schemaRefs>
</ds:datastoreItem>
</file>

<file path=customXml/itemProps2.xml><?xml version="1.0" encoding="utf-8"?>
<ds:datastoreItem xmlns:ds="http://schemas.openxmlformats.org/officeDocument/2006/customXml" ds:itemID="{581909AD-3C14-4AC4-93BC-F1F47D53BA27}">
  <ds:schemaRefs>
    <ds:schemaRef ds:uri="ESRI.ArcGIS.Mapping.OfficeIntegration.PowerPointInfo"/>
  </ds:schemaRefs>
</ds:datastoreItem>
</file>

<file path=customXml/itemProps20.xml><?xml version="1.0" encoding="utf-8"?>
<ds:datastoreItem xmlns:ds="http://schemas.openxmlformats.org/officeDocument/2006/customXml" ds:itemID="{4C9F622B-8A99-46A9-8083-BDA4BC69B200}">
  <ds:schemaRefs>
    <ds:schemaRef ds:uri="ESRI.ArcGIS.Mapping.OfficeIntegration.PowerPointInfo"/>
  </ds:schemaRefs>
</ds:datastoreItem>
</file>

<file path=customXml/itemProps21.xml><?xml version="1.0" encoding="utf-8"?>
<ds:datastoreItem xmlns:ds="http://schemas.openxmlformats.org/officeDocument/2006/customXml" ds:itemID="{F7AC15DF-7DBC-4B2A-86B1-713E7008C729}">
  <ds:schemaRefs>
    <ds:schemaRef ds:uri="ESRI.ArcGIS.Mapping.OfficeIntegration.PowerPointInfo"/>
  </ds:schemaRefs>
</ds:datastoreItem>
</file>

<file path=customXml/itemProps22.xml><?xml version="1.0" encoding="utf-8"?>
<ds:datastoreItem xmlns:ds="http://schemas.openxmlformats.org/officeDocument/2006/customXml" ds:itemID="{1D0CF65E-C057-4B0B-AB7C-232655DACD57}">
  <ds:schemaRefs>
    <ds:schemaRef ds:uri="ESRI.ArcGIS.Mapping.OfficeIntegration.PowerPointInfo"/>
  </ds:schemaRefs>
</ds:datastoreItem>
</file>

<file path=customXml/itemProps23.xml><?xml version="1.0" encoding="utf-8"?>
<ds:datastoreItem xmlns:ds="http://schemas.openxmlformats.org/officeDocument/2006/customXml" ds:itemID="{F8E38C82-6CCB-45F4-B0CD-CDF13E23A794}">
  <ds:schemaRefs>
    <ds:schemaRef ds:uri="ESRI.ArcGIS.Mapping.OfficeIntegration.PowerPointInfo"/>
  </ds:schemaRefs>
</ds:datastoreItem>
</file>

<file path=customXml/itemProps24.xml><?xml version="1.0" encoding="utf-8"?>
<ds:datastoreItem xmlns:ds="http://schemas.openxmlformats.org/officeDocument/2006/customXml" ds:itemID="{BBC5770C-7FC3-423E-A676-551A9E10CE7A}">
  <ds:schemaRefs>
    <ds:schemaRef ds:uri="ESRI.ArcGIS.Mapping.OfficeIntegration.PowerPointInfo"/>
  </ds:schemaRefs>
</ds:datastoreItem>
</file>

<file path=customXml/itemProps25.xml><?xml version="1.0" encoding="utf-8"?>
<ds:datastoreItem xmlns:ds="http://schemas.openxmlformats.org/officeDocument/2006/customXml" ds:itemID="{E0AE45DC-2CAD-42FC-949B-12EBF8A9765E}">
  <ds:schemaRefs>
    <ds:schemaRef ds:uri="ESRI.ArcGIS.Mapping.OfficeIntegration.PowerPointInfo"/>
  </ds:schemaRefs>
</ds:datastoreItem>
</file>

<file path=customXml/itemProps26.xml><?xml version="1.0" encoding="utf-8"?>
<ds:datastoreItem xmlns:ds="http://schemas.openxmlformats.org/officeDocument/2006/customXml" ds:itemID="{EFE54464-F47F-42A9-B589-1F25B2A292A8}">
  <ds:schemaRefs>
    <ds:schemaRef ds:uri="ESRI.ArcGIS.Mapping.OfficeIntegration.PowerPointInfo"/>
  </ds:schemaRefs>
</ds:datastoreItem>
</file>

<file path=customXml/itemProps27.xml><?xml version="1.0" encoding="utf-8"?>
<ds:datastoreItem xmlns:ds="http://schemas.openxmlformats.org/officeDocument/2006/customXml" ds:itemID="{D002307E-95FB-4314-A1C3-5D8A04385214}">
  <ds:schemaRefs>
    <ds:schemaRef ds:uri="ESRI.ArcGIS.Mapping.OfficeIntegration.PowerPointInfo"/>
  </ds:schemaRefs>
</ds:datastoreItem>
</file>

<file path=customXml/itemProps28.xml><?xml version="1.0" encoding="utf-8"?>
<ds:datastoreItem xmlns:ds="http://schemas.openxmlformats.org/officeDocument/2006/customXml" ds:itemID="{90822348-6460-4C3A-85C0-0EEC32E472BF}">
  <ds:schemaRefs>
    <ds:schemaRef ds:uri="ESRI.ArcGIS.Mapping.OfficeIntegration.PowerPointInfo"/>
  </ds:schemaRefs>
</ds:datastoreItem>
</file>

<file path=customXml/itemProps29.xml><?xml version="1.0" encoding="utf-8"?>
<ds:datastoreItem xmlns:ds="http://schemas.openxmlformats.org/officeDocument/2006/customXml" ds:itemID="{4C1AC17F-B5A7-472F-8A3D-C72153B67E08}">
  <ds:schemaRefs>
    <ds:schemaRef ds:uri="ESRI.ArcGIS.Mapping.OfficeIntegration.PowerPointInfo"/>
  </ds:schemaRefs>
</ds:datastoreItem>
</file>

<file path=customXml/itemProps3.xml><?xml version="1.0" encoding="utf-8"?>
<ds:datastoreItem xmlns:ds="http://schemas.openxmlformats.org/officeDocument/2006/customXml" ds:itemID="{3A7EFDF1-D549-4BAD-8C12-A8D098F5BB9C}">
  <ds:schemaRefs>
    <ds:schemaRef ds:uri="ESRI.ArcGIS.Mapping.OfficeIntegration.PowerPointInfo"/>
  </ds:schemaRefs>
</ds:datastoreItem>
</file>

<file path=customXml/itemProps30.xml><?xml version="1.0" encoding="utf-8"?>
<ds:datastoreItem xmlns:ds="http://schemas.openxmlformats.org/officeDocument/2006/customXml" ds:itemID="{7354D4D3-B362-493B-8966-89A727F9A79A}">
  <ds:schemaRefs>
    <ds:schemaRef ds:uri="ESRI.ArcGIS.Mapping.OfficeIntegration.PowerPointInfo"/>
  </ds:schemaRefs>
</ds:datastoreItem>
</file>

<file path=customXml/itemProps31.xml><?xml version="1.0" encoding="utf-8"?>
<ds:datastoreItem xmlns:ds="http://schemas.openxmlformats.org/officeDocument/2006/customXml" ds:itemID="{D29F6C47-23B4-4D7D-9850-E91F8679C570}">
  <ds:schemaRefs>
    <ds:schemaRef ds:uri="ESRI.ArcGIS.Mapping.OfficeIntegration.PowerPointInfo"/>
  </ds:schemaRefs>
</ds:datastoreItem>
</file>

<file path=customXml/itemProps32.xml><?xml version="1.0" encoding="utf-8"?>
<ds:datastoreItem xmlns:ds="http://schemas.openxmlformats.org/officeDocument/2006/customXml" ds:itemID="{22936459-618C-45C4-85DD-300CC145A558}">
  <ds:schemaRefs>
    <ds:schemaRef ds:uri="ESRI.ArcGIS.Mapping.OfficeIntegration.PowerPointInfo"/>
  </ds:schemaRefs>
</ds:datastoreItem>
</file>

<file path=customXml/itemProps33.xml><?xml version="1.0" encoding="utf-8"?>
<ds:datastoreItem xmlns:ds="http://schemas.openxmlformats.org/officeDocument/2006/customXml" ds:itemID="{414C561C-7207-4523-AEC0-75FF47803C3C}">
  <ds:schemaRefs>
    <ds:schemaRef ds:uri="ESRI.ArcGIS.Mapping.OfficeIntegration.PowerPointInfo"/>
  </ds:schemaRefs>
</ds:datastoreItem>
</file>

<file path=customXml/itemProps34.xml><?xml version="1.0" encoding="utf-8"?>
<ds:datastoreItem xmlns:ds="http://schemas.openxmlformats.org/officeDocument/2006/customXml" ds:itemID="{185CB3BB-36F8-43B8-9F55-31DBE9650C5A}">
  <ds:schemaRefs>
    <ds:schemaRef ds:uri="ESRI.ArcGIS.Mapping.OfficeIntegration.PowerPointInfo"/>
  </ds:schemaRefs>
</ds:datastoreItem>
</file>

<file path=customXml/itemProps35.xml><?xml version="1.0" encoding="utf-8"?>
<ds:datastoreItem xmlns:ds="http://schemas.openxmlformats.org/officeDocument/2006/customXml" ds:itemID="{6ECD085D-5965-4FE6-B704-B8B9E7C2788F}">
  <ds:schemaRefs>
    <ds:schemaRef ds:uri="ESRI.ArcGIS.Mapping.OfficeIntegration.PowerPointInfo"/>
  </ds:schemaRefs>
</ds:datastoreItem>
</file>

<file path=customXml/itemProps36.xml><?xml version="1.0" encoding="utf-8"?>
<ds:datastoreItem xmlns:ds="http://schemas.openxmlformats.org/officeDocument/2006/customXml" ds:itemID="{FB7EDF59-B548-4FA6-92C2-30C1FB3368B2}">
  <ds:schemaRefs>
    <ds:schemaRef ds:uri="ESRI.ArcGIS.Mapping.OfficeIntegration.PowerPointInfo"/>
  </ds:schemaRefs>
</ds:datastoreItem>
</file>

<file path=customXml/itemProps37.xml><?xml version="1.0" encoding="utf-8"?>
<ds:datastoreItem xmlns:ds="http://schemas.openxmlformats.org/officeDocument/2006/customXml" ds:itemID="{FC8C01D9-3C39-4B6F-A46B-C90572B45221}">
  <ds:schemaRefs>
    <ds:schemaRef ds:uri="ESRI.ArcGIS.Mapping.OfficeIntegration.PowerPointInfo"/>
  </ds:schemaRefs>
</ds:datastoreItem>
</file>

<file path=customXml/itemProps38.xml><?xml version="1.0" encoding="utf-8"?>
<ds:datastoreItem xmlns:ds="http://schemas.openxmlformats.org/officeDocument/2006/customXml" ds:itemID="{C8CFA920-9796-4504-9BE8-DE09049C2C9B}">
  <ds:schemaRefs>
    <ds:schemaRef ds:uri="ESRI.ArcGIS.Mapping.OfficeIntegration.PowerPointInfo"/>
  </ds:schemaRefs>
</ds:datastoreItem>
</file>

<file path=customXml/itemProps39.xml><?xml version="1.0" encoding="utf-8"?>
<ds:datastoreItem xmlns:ds="http://schemas.openxmlformats.org/officeDocument/2006/customXml" ds:itemID="{574E6722-F278-4E24-AC7A-8BF40406F672}">
  <ds:schemaRefs>
    <ds:schemaRef ds:uri="ESRI.ArcGIS.Mapping.OfficeIntegration.PowerPointInfo"/>
  </ds:schemaRefs>
</ds:datastoreItem>
</file>

<file path=customXml/itemProps4.xml><?xml version="1.0" encoding="utf-8"?>
<ds:datastoreItem xmlns:ds="http://schemas.openxmlformats.org/officeDocument/2006/customXml" ds:itemID="{0E49909D-87DD-486F-B2F6-D56000954C84}">
  <ds:schemaRefs>
    <ds:schemaRef ds:uri="ESRI.ArcGIS.Mapping.OfficeIntegration.PowerPointInfo"/>
  </ds:schemaRefs>
</ds:datastoreItem>
</file>

<file path=customXml/itemProps40.xml><?xml version="1.0" encoding="utf-8"?>
<ds:datastoreItem xmlns:ds="http://schemas.openxmlformats.org/officeDocument/2006/customXml" ds:itemID="{42DEA16E-C256-4BD4-A699-17E4B7C85F6E}">
  <ds:schemaRefs>
    <ds:schemaRef ds:uri="ESRI.ArcGIS.Mapping.OfficeIntegration.PowerPointInfo"/>
  </ds:schemaRefs>
</ds:datastoreItem>
</file>

<file path=customXml/itemProps41.xml><?xml version="1.0" encoding="utf-8"?>
<ds:datastoreItem xmlns:ds="http://schemas.openxmlformats.org/officeDocument/2006/customXml" ds:itemID="{13237A8D-BE41-4A8F-9684-67FE5731F642}">
  <ds:schemaRefs>
    <ds:schemaRef ds:uri="ESRI.ArcGIS.Mapping.OfficeIntegration.PowerPointInfo"/>
  </ds:schemaRefs>
</ds:datastoreItem>
</file>

<file path=customXml/itemProps42.xml><?xml version="1.0" encoding="utf-8"?>
<ds:datastoreItem xmlns:ds="http://schemas.openxmlformats.org/officeDocument/2006/customXml" ds:itemID="{895536C7-C09A-4B6C-B6F5-15897890400D}">
  <ds:schemaRefs>
    <ds:schemaRef ds:uri="ESRI.ArcGIS.Mapping.OfficeIntegration.PowerPointInfo"/>
  </ds:schemaRefs>
</ds:datastoreItem>
</file>

<file path=customXml/itemProps43.xml><?xml version="1.0" encoding="utf-8"?>
<ds:datastoreItem xmlns:ds="http://schemas.openxmlformats.org/officeDocument/2006/customXml" ds:itemID="{6E74DBD6-7D72-4CF8-9BEE-5924728537BE}">
  <ds:schemaRefs>
    <ds:schemaRef ds:uri="ESRI.ArcGIS.Mapping.OfficeIntegration.PowerPointInfo"/>
  </ds:schemaRefs>
</ds:datastoreItem>
</file>

<file path=customXml/itemProps44.xml><?xml version="1.0" encoding="utf-8"?>
<ds:datastoreItem xmlns:ds="http://schemas.openxmlformats.org/officeDocument/2006/customXml" ds:itemID="{3E63B651-398C-4513-B04A-F6534A0B93EF}">
  <ds:schemaRefs>
    <ds:schemaRef ds:uri="ESRI.ArcGIS.Mapping.OfficeIntegration.PowerPointInfo"/>
  </ds:schemaRefs>
</ds:datastoreItem>
</file>

<file path=customXml/itemProps45.xml><?xml version="1.0" encoding="utf-8"?>
<ds:datastoreItem xmlns:ds="http://schemas.openxmlformats.org/officeDocument/2006/customXml" ds:itemID="{495B32D0-0C64-4F9F-B970-297E2DE33534}">
  <ds:schemaRefs>
    <ds:schemaRef ds:uri="ESRI.ArcGIS.Mapping.OfficeIntegration.PowerPointInfo"/>
  </ds:schemaRefs>
</ds:datastoreItem>
</file>

<file path=customXml/itemProps46.xml><?xml version="1.0" encoding="utf-8"?>
<ds:datastoreItem xmlns:ds="http://schemas.openxmlformats.org/officeDocument/2006/customXml" ds:itemID="{E09F613D-F5A9-43C2-8320-351BCD0FB2BB}">
  <ds:schemaRefs>
    <ds:schemaRef ds:uri="ESRI.ArcGIS.Mapping.OfficeIntegration.PowerPointInfo"/>
  </ds:schemaRefs>
</ds:datastoreItem>
</file>

<file path=customXml/itemProps47.xml><?xml version="1.0" encoding="utf-8"?>
<ds:datastoreItem xmlns:ds="http://schemas.openxmlformats.org/officeDocument/2006/customXml" ds:itemID="{1BDF35C0-458D-4B85-BB31-B94D4D15B3E6}">
  <ds:schemaRefs>
    <ds:schemaRef ds:uri="ESRI.ArcGIS.Mapping.OfficeIntegration.PowerPointInfo"/>
  </ds:schemaRefs>
</ds:datastoreItem>
</file>

<file path=customXml/itemProps48.xml><?xml version="1.0" encoding="utf-8"?>
<ds:datastoreItem xmlns:ds="http://schemas.openxmlformats.org/officeDocument/2006/customXml" ds:itemID="{738A9699-445A-4238-8C9A-42DF68E3EC69}">
  <ds:schemaRefs>
    <ds:schemaRef ds:uri="ESRI.ArcGIS.Mapping.OfficeIntegration.PowerPointInfo"/>
  </ds:schemaRefs>
</ds:datastoreItem>
</file>

<file path=customXml/itemProps49.xml><?xml version="1.0" encoding="utf-8"?>
<ds:datastoreItem xmlns:ds="http://schemas.openxmlformats.org/officeDocument/2006/customXml" ds:itemID="{7B7B4FFA-6E46-4B9C-B6AA-05A4C5011199}">
  <ds:schemaRefs>
    <ds:schemaRef ds:uri="ESRI.ArcGIS.Mapping.OfficeIntegration.PowerPointInfo"/>
  </ds:schemaRefs>
</ds:datastoreItem>
</file>

<file path=customXml/itemProps5.xml><?xml version="1.0" encoding="utf-8"?>
<ds:datastoreItem xmlns:ds="http://schemas.openxmlformats.org/officeDocument/2006/customXml" ds:itemID="{2865F3B0-1716-4420-B361-4EF443C13A54}">
  <ds:schemaRefs>
    <ds:schemaRef ds:uri="ESRI.ArcGIS.Mapping.OfficeIntegration.PowerPointInfo"/>
  </ds:schemaRefs>
</ds:datastoreItem>
</file>

<file path=customXml/itemProps50.xml><?xml version="1.0" encoding="utf-8"?>
<ds:datastoreItem xmlns:ds="http://schemas.openxmlformats.org/officeDocument/2006/customXml" ds:itemID="{C4D2C4E0-A89D-4662-8F7E-4A675297F990}">
  <ds:schemaRefs>
    <ds:schemaRef ds:uri="ESRI.ArcGIS.Mapping.OfficeIntegration.PowerPointInfo"/>
  </ds:schemaRefs>
</ds:datastoreItem>
</file>

<file path=customXml/itemProps51.xml><?xml version="1.0" encoding="utf-8"?>
<ds:datastoreItem xmlns:ds="http://schemas.openxmlformats.org/officeDocument/2006/customXml" ds:itemID="{E6195055-D71C-401C-9C7B-660D1A7E2EFC}">
  <ds:schemaRefs>
    <ds:schemaRef ds:uri="ESRI.ArcGIS.Mapping.OfficeIntegration.PowerPointInfo"/>
  </ds:schemaRefs>
</ds:datastoreItem>
</file>

<file path=customXml/itemProps52.xml><?xml version="1.0" encoding="utf-8"?>
<ds:datastoreItem xmlns:ds="http://schemas.openxmlformats.org/officeDocument/2006/customXml" ds:itemID="{E6D19361-B4FD-4400-9C73-6B6E03EC6A7E}">
  <ds:schemaRefs>
    <ds:schemaRef ds:uri="ESRI.ArcGIS.Mapping.OfficeIntegration.PowerPointInfo"/>
  </ds:schemaRefs>
</ds:datastoreItem>
</file>

<file path=customXml/itemProps53.xml><?xml version="1.0" encoding="utf-8"?>
<ds:datastoreItem xmlns:ds="http://schemas.openxmlformats.org/officeDocument/2006/customXml" ds:itemID="{2D7FDDEA-3C7E-41E7-95B3-7F2B6FE7D7AA}">
  <ds:schemaRefs>
    <ds:schemaRef ds:uri="ESRI.ArcGIS.Mapping.OfficeIntegration.PowerPointInfo"/>
  </ds:schemaRefs>
</ds:datastoreItem>
</file>

<file path=customXml/itemProps54.xml><?xml version="1.0" encoding="utf-8"?>
<ds:datastoreItem xmlns:ds="http://schemas.openxmlformats.org/officeDocument/2006/customXml" ds:itemID="{C3161FCE-6015-4673-B6B7-BEBF29D6543F}">
  <ds:schemaRefs>
    <ds:schemaRef ds:uri="ESRI.ArcGIS.Mapping.OfficeIntegration.PowerPointInfo"/>
  </ds:schemaRefs>
</ds:datastoreItem>
</file>

<file path=customXml/itemProps55.xml><?xml version="1.0" encoding="utf-8"?>
<ds:datastoreItem xmlns:ds="http://schemas.openxmlformats.org/officeDocument/2006/customXml" ds:itemID="{EDD94587-3558-47BB-B0FB-2B01131B7580}">
  <ds:schemaRefs>
    <ds:schemaRef ds:uri="ESRI.ArcGIS.Mapping.OfficeIntegration.PowerPointInfo"/>
  </ds:schemaRefs>
</ds:datastoreItem>
</file>

<file path=customXml/itemProps56.xml><?xml version="1.0" encoding="utf-8"?>
<ds:datastoreItem xmlns:ds="http://schemas.openxmlformats.org/officeDocument/2006/customXml" ds:itemID="{877CE495-DE23-4E96-8A2F-E3719E8D260F}">
  <ds:schemaRefs>
    <ds:schemaRef ds:uri="ESRI.ArcGIS.Mapping.OfficeIntegration.PowerPointInfo"/>
  </ds:schemaRefs>
</ds:datastoreItem>
</file>

<file path=customXml/itemProps57.xml><?xml version="1.0" encoding="utf-8"?>
<ds:datastoreItem xmlns:ds="http://schemas.openxmlformats.org/officeDocument/2006/customXml" ds:itemID="{180F37A2-B0B1-4CC7-8DEC-E6BE53539920}">
  <ds:schemaRefs>
    <ds:schemaRef ds:uri="ESRI.ArcGIS.Mapping.OfficeIntegration.PowerPointInfo"/>
  </ds:schemaRefs>
</ds:datastoreItem>
</file>

<file path=customXml/itemProps58.xml><?xml version="1.0" encoding="utf-8"?>
<ds:datastoreItem xmlns:ds="http://schemas.openxmlformats.org/officeDocument/2006/customXml" ds:itemID="{4427A1BC-51C7-4501-8F78-ED4499F3FA70}">
  <ds:schemaRefs>
    <ds:schemaRef ds:uri="ESRI.ArcGIS.Mapping.OfficeIntegration.PowerPointInfo"/>
  </ds:schemaRefs>
</ds:datastoreItem>
</file>

<file path=customXml/itemProps59.xml><?xml version="1.0" encoding="utf-8"?>
<ds:datastoreItem xmlns:ds="http://schemas.openxmlformats.org/officeDocument/2006/customXml" ds:itemID="{2D8D4B46-C7C1-4BC4-A4AD-5900BE2C4CE8}">
  <ds:schemaRefs>
    <ds:schemaRef ds:uri="ESRI.ArcGIS.Mapping.OfficeIntegration.PowerPointInfo"/>
  </ds:schemaRefs>
</ds:datastoreItem>
</file>

<file path=customXml/itemProps6.xml><?xml version="1.0" encoding="utf-8"?>
<ds:datastoreItem xmlns:ds="http://schemas.openxmlformats.org/officeDocument/2006/customXml" ds:itemID="{49C7FA05-D6AE-495B-8CFA-EE74216EFB62}">
  <ds:schemaRefs>
    <ds:schemaRef ds:uri="ESRI.ArcGIS.Mapping.OfficeIntegration.PowerPointInfo"/>
  </ds:schemaRefs>
</ds:datastoreItem>
</file>

<file path=customXml/itemProps60.xml><?xml version="1.0" encoding="utf-8"?>
<ds:datastoreItem xmlns:ds="http://schemas.openxmlformats.org/officeDocument/2006/customXml" ds:itemID="{98ADCF12-2217-47D2-B3A7-8049B96FF402}">
  <ds:schemaRefs>
    <ds:schemaRef ds:uri="ESRI.ArcGIS.Mapping.OfficeIntegration.PowerPointInfo"/>
  </ds:schemaRefs>
</ds:datastoreItem>
</file>

<file path=customXml/itemProps61.xml><?xml version="1.0" encoding="utf-8"?>
<ds:datastoreItem xmlns:ds="http://schemas.openxmlformats.org/officeDocument/2006/customXml" ds:itemID="{6B4CBF7B-A775-4BF3-BA8E-F89029435E2B}">
  <ds:schemaRefs>
    <ds:schemaRef ds:uri="ESRI.ArcGIS.Mapping.OfficeIntegration.PowerPointInfo"/>
  </ds:schemaRefs>
</ds:datastoreItem>
</file>

<file path=customXml/itemProps62.xml><?xml version="1.0" encoding="utf-8"?>
<ds:datastoreItem xmlns:ds="http://schemas.openxmlformats.org/officeDocument/2006/customXml" ds:itemID="{788BB87F-590E-44E1-94C3-04FD309630A1}">
  <ds:schemaRefs>
    <ds:schemaRef ds:uri="ESRI.ArcGIS.Mapping.OfficeIntegration.PowerPointInfo"/>
  </ds:schemaRefs>
</ds:datastoreItem>
</file>

<file path=customXml/itemProps63.xml><?xml version="1.0" encoding="utf-8"?>
<ds:datastoreItem xmlns:ds="http://schemas.openxmlformats.org/officeDocument/2006/customXml" ds:itemID="{EF3A0D0A-2310-407D-89FF-B52032013EC1}">
  <ds:schemaRefs>
    <ds:schemaRef ds:uri="ESRI.ArcGIS.Mapping.OfficeIntegration.PowerPointInfo"/>
  </ds:schemaRefs>
</ds:datastoreItem>
</file>

<file path=customXml/itemProps64.xml><?xml version="1.0" encoding="utf-8"?>
<ds:datastoreItem xmlns:ds="http://schemas.openxmlformats.org/officeDocument/2006/customXml" ds:itemID="{4BB9E91C-B74A-4D4E-8931-41F7E2226B7C}">
  <ds:schemaRefs>
    <ds:schemaRef ds:uri="ESRI.ArcGIS.Mapping.OfficeIntegration.PowerPointInfo"/>
  </ds:schemaRefs>
</ds:datastoreItem>
</file>

<file path=customXml/itemProps65.xml><?xml version="1.0" encoding="utf-8"?>
<ds:datastoreItem xmlns:ds="http://schemas.openxmlformats.org/officeDocument/2006/customXml" ds:itemID="{FC848938-A783-4903-9A13-6EAA94ED1B00}">
  <ds:schemaRefs>
    <ds:schemaRef ds:uri="ESRI.ArcGIS.Mapping.OfficeIntegration.PowerPointInfo"/>
  </ds:schemaRefs>
</ds:datastoreItem>
</file>

<file path=customXml/itemProps66.xml><?xml version="1.0" encoding="utf-8"?>
<ds:datastoreItem xmlns:ds="http://schemas.openxmlformats.org/officeDocument/2006/customXml" ds:itemID="{59FADD74-3C57-4753-9C2A-0C2340451D14}">
  <ds:schemaRefs>
    <ds:schemaRef ds:uri="ESRI.ArcGIS.Mapping.OfficeIntegration.PowerPointInfo"/>
  </ds:schemaRefs>
</ds:datastoreItem>
</file>

<file path=customXml/itemProps67.xml><?xml version="1.0" encoding="utf-8"?>
<ds:datastoreItem xmlns:ds="http://schemas.openxmlformats.org/officeDocument/2006/customXml" ds:itemID="{0A4392B3-1676-4BF9-941D-18EA44720B77}">
  <ds:schemaRefs>
    <ds:schemaRef ds:uri="ESRI.ArcGIS.Mapping.OfficeIntegration.PowerPointInfo"/>
  </ds:schemaRefs>
</ds:datastoreItem>
</file>

<file path=customXml/itemProps68.xml><?xml version="1.0" encoding="utf-8"?>
<ds:datastoreItem xmlns:ds="http://schemas.openxmlformats.org/officeDocument/2006/customXml" ds:itemID="{C5450FD0-166D-4A3D-9774-99E0346FF49D}">
  <ds:schemaRefs>
    <ds:schemaRef ds:uri="ESRI.ArcGIS.Mapping.OfficeIntegration.PowerPointInfo"/>
  </ds:schemaRefs>
</ds:datastoreItem>
</file>

<file path=customXml/itemProps69.xml><?xml version="1.0" encoding="utf-8"?>
<ds:datastoreItem xmlns:ds="http://schemas.openxmlformats.org/officeDocument/2006/customXml" ds:itemID="{7C697022-6CF7-4C2C-AC32-8A6C02ABD522}">
  <ds:schemaRefs>
    <ds:schemaRef ds:uri="ESRI.ArcGIS.Mapping.OfficeIntegration.PowerPointInfo"/>
  </ds:schemaRefs>
</ds:datastoreItem>
</file>

<file path=customXml/itemProps7.xml><?xml version="1.0" encoding="utf-8"?>
<ds:datastoreItem xmlns:ds="http://schemas.openxmlformats.org/officeDocument/2006/customXml" ds:itemID="{2723B13C-5CBF-42F7-B1FE-27E0E5E5D99D}">
  <ds:schemaRefs>
    <ds:schemaRef ds:uri="ESRI.ArcGIS.Mapping.OfficeIntegration.PowerPointInfo"/>
  </ds:schemaRefs>
</ds:datastoreItem>
</file>

<file path=customXml/itemProps70.xml><?xml version="1.0" encoding="utf-8"?>
<ds:datastoreItem xmlns:ds="http://schemas.openxmlformats.org/officeDocument/2006/customXml" ds:itemID="{0B1F9FB7-D031-4741-B58E-C3E112E7C57E}">
  <ds:schemaRefs>
    <ds:schemaRef ds:uri="ESRI.ArcGIS.Mapping.OfficeIntegration.PowerPointInfo"/>
  </ds:schemaRefs>
</ds:datastoreItem>
</file>

<file path=customXml/itemProps71.xml><?xml version="1.0" encoding="utf-8"?>
<ds:datastoreItem xmlns:ds="http://schemas.openxmlformats.org/officeDocument/2006/customXml" ds:itemID="{160523DA-5405-4071-A262-C138298A007E}">
  <ds:schemaRefs>
    <ds:schemaRef ds:uri="ESRI.ArcGIS.Mapping.OfficeIntegration.PowerPointInfo"/>
  </ds:schemaRefs>
</ds:datastoreItem>
</file>

<file path=customXml/itemProps72.xml><?xml version="1.0" encoding="utf-8"?>
<ds:datastoreItem xmlns:ds="http://schemas.openxmlformats.org/officeDocument/2006/customXml" ds:itemID="{56D6DA7A-2A7E-43FB-A276-5198DDC1056C}">
  <ds:schemaRefs>
    <ds:schemaRef ds:uri="ESRI.ArcGIS.Mapping.OfficeIntegration.PowerPointInfo"/>
  </ds:schemaRefs>
</ds:datastoreItem>
</file>

<file path=customXml/itemProps73.xml><?xml version="1.0" encoding="utf-8"?>
<ds:datastoreItem xmlns:ds="http://schemas.openxmlformats.org/officeDocument/2006/customXml" ds:itemID="{A621998E-E6F4-4D6D-9CE6-3AED2D4858A3}">
  <ds:schemaRefs>
    <ds:schemaRef ds:uri="ESRI.ArcGIS.Mapping.OfficeIntegration.PowerPointInfo"/>
  </ds:schemaRefs>
</ds:datastoreItem>
</file>

<file path=customXml/itemProps74.xml><?xml version="1.0" encoding="utf-8"?>
<ds:datastoreItem xmlns:ds="http://schemas.openxmlformats.org/officeDocument/2006/customXml" ds:itemID="{2BE58C49-A865-4D00-B8A3-F5391F0EC2C6}">
  <ds:schemaRefs>
    <ds:schemaRef ds:uri="ESRI.ArcGIS.Mapping.OfficeIntegration.PowerPointInfo"/>
  </ds:schemaRefs>
</ds:datastoreItem>
</file>

<file path=customXml/itemProps75.xml><?xml version="1.0" encoding="utf-8"?>
<ds:datastoreItem xmlns:ds="http://schemas.openxmlformats.org/officeDocument/2006/customXml" ds:itemID="{73989753-D481-4121-B7D2-E3DBD163B912}">
  <ds:schemaRefs>
    <ds:schemaRef ds:uri="ESRI.ArcGIS.Mapping.OfficeIntegration.PowerPointInfo"/>
  </ds:schemaRefs>
</ds:datastoreItem>
</file>

<file path=customXml/itemProps76.xml><?xml version="1.0" encoding="utf-8"?>
<ds:datastoreItem xmlns:ds="http://schemas.openxmlformats.org/officeDocument/2006/customXml" ds:itemID="{7AC7A0B4-499D-42E6-A2D8-EF776D7F86E3}">
  <ds:schemaRefs>
    <ds:schemaRef ds:uri="ESRI.ArcGIS.Mapping.OfficeIntegration.PowerPointInfo"/>
  </ds:schemaRefs>
</ds:datastoreItem>
</file>

<file path=customXml/itemProps77.xml><?xml version="1.0" encoding="utf-8"?>
<ds:datastoreItem xmlns:ds="http://schemas.openxmlformats.org/officeDocument/2006/customXml" ds:itemID="{D6BC26B8-A1A8-4ECC-A94E-1B59929CA413}">
  <ds:schemaRefs>
    <ds:schemaRef ds:uri="ESRI.ArcGIS.Mapping.OfficeIntegration.PowerPointInfo"/>
  </ds:schemaRefs>
</ds:datastoreItem>
</file>

<file path=customXml/itemProps78.xml><?xml version="1.0" encoding="utf-8"?>
<ds:datastoreItem xmlns:ds="http://schemas.openxmlformats.org/officeDocument/2006/customXml" ds:itemID="{90928D4A-F3A2-4CF0-80A6-A316C15E205E}">
  <ds:schemaRefs>
    <ds:schemaRef ds:uri="ESRI.ArcGIS.Mapping.OfficeIntegration.PowerPointInfo"/>
  </ds:schemaRefs>
</ds:datastoreItem>
</file>

<file path=customXml/itemProps79.xml><?xml version="1.0" encoding="utf-8"?>
<ds:datastoreItem xmlns:ds="http://schemas.openxmlformats.org/officeDocument/2006/customXml" ds:itemID="{78A43D3F-5021-4CB0-9378-57094323C2A8}">
  <ds:schemaRefs>
    <ds:schemaRef ds:uri="ESRI.ArcGIS.Mapping.OfficeIntegration.PowerPointInfo"/>
  </ds:schemaRefs>
</ds:datastoreItem>
</file>

<file path=customXml/itemProps8.xml><?xml version="1.0" encoding="utf-8"?>
<ds:datastoreItem xmlns:ds="http://schemas.openxmlformats.org/officeDocument/2006/customXml" ds:itemID="{FA6DE208-64A2-410C-8986-6BF8B199FB29}">
  <ds:schemaRefs>
    <ds:schemaRef ds:uri="ESRI.ArcGIS.Mapping.OfficeIntegration.PowerPointInfo"/>
  </ds:schemaRefs>
</ds:datastoreItem>
</file>

<file path=customXml/itemProps80.xml><?xml version="1.0" encoding="utf-8"?>
<ds:datastoreItem xmlns:ds="http://schemas.openxmlformats.org/officeDocument/2006/customXml" ds:itemID="{A6BCA2AD-9EAC-43E8-B05A-2C7890D1E154}">
  <ds:schemaRefs>
    <ds:schemaRef ds:uri="ESRI.ArcGIS.Mapping.OfficeIntegration.PowerPointInfo"/>
  </ds:schemaRefs>
</ds:datastoreItem>
</file>

<file path=customXml/itemProps81.xml><?xml version="1.0" encoding="utf-8"?>
<ds:datastoreItem xmlns:ds="http://schemas.openxmlformats.org/officeDocument/2006/customXml" ds:itemID="{4EDD24DE-2D7F-4C96-9EF7-F133BC7FC457}">
  <ds:schemaRefs>
    <ds:schemaRef ds:uri="ESRI.ArcGIS.Mapping.OfficeIntegration.PowerPointInfo"/>
  </ds:schemaRefs>
</ds:datastoreItem>
</file>

<file path=customXml/itemProps82.xml><?xml version="1.0" encoding="utf-8"?>
<ds:datastoreItem xmlns:ds="http://schemas.openxmlformats.org/officeDocument/2006/customXml" ds:itemID="{61290FEE-F74C-43FB-A587-723A5FFCE343}">
  <ds:schemaRefs>
    <ds:schemaRef ds:uri="ESRI.ArcGIS.Mapping.OfficeIntegration.PowerPointInfo"/>
  </ds:schemaRefs>
</ds:datastoreItem>
</file>

<file path=customXml/itemProps83.xml><?xml version="1.0" encoding="utf-8"?>
<ds:datastoreItem xmlns:ds="http://schemas.openxmlformats.org/officeDocument/2006/customXml" ds:itemID="{726F3507-94A4-46A5-962E-E55FD6775E7D}">
  <ds:schemaRefs>
    <ds:schemaRef ds:uri="ESRI.ArcGIS.Mapping.OfficeIntegration.PowerPointInfo"/>
  </ds:schemaRefs>
</ds:datastoreItem>
</file>

<file path=customXml/itemProps84.xml><?xml version="1.0" encoding="utf-8"?>
<ds:datastoreItem xmlns:ds="http://schemas.openxmlformats.org/officeDocument/2006/customXml" ds:itemID="{A63D943F-732A-46EB-BC71-50C47905CC8F}">
  <ds:schemaRefs>
    <ds:schemaRef ds:uri="ESRI.ArcGIS.Mapping.OfficeIntegration.PowerPointInfo"/>
  </ds:schemaRefs>
</ds:datastoreItem>
</file>

<file path=customXml/itemProps85.xml><?xml version="1.0" encoding="utf-8"?>
<ds:datastoreItem xmlns:ds="http://schemas.openxmlformats.org/officeDocument/2006/customXml" ds:itemID="{1343C1CD-855C-43F2-8D88-D6BF7A617408}">
  <ds:schemaRefs>
    <ds:schemaRef ds:uri="ESRI.ArcGIS.Mapping.OfficeIntegration.PowerPointInfo"/>
  </ds:schemaRefs>
</ds:datastoreItem>
</file>

<file path=customXml/itemProps86.xml><?xml version="1.0" encoding="utf-8"?>
<ds:datastoreItem xmlns:ds="http://schemas.openxmlformats.org/officeDocument/2006/customXml" ds:itemID="{B3408FB9-8F18-4DBC-98DE-3431436E277F}">
  <ds:schemaRefs>
    <ds:schemaRef ds:uri="ESRI.ArcGIS.Mapping.OfficeIntegration.PowerPointInfo"/>
  </ds:schemaRefs>
</ds:datastoreItem>
</file>

<file path=customXml/itemProps87.xml><?xml version="1.0" encoding="utf-8"?>
<ds:datastoreItem xmlns:ds="http://schemas.openxmlformats.org/officeDocument/2006/customXml" ds:itemID="{676BD5D6-8894-4062-B2D5-64CDC4DA9C54}">
  <ds:schemaRefs>
    <ds:schemaRef ds:uri="ESRI.ArcGIS.Mapping.OfficeIntegration.PowerPointInfo"/>
  </ds:schemaRefs>
</ds:datastoreItem>
</file>

<file path=customXml/itemProps88.xml><?xml version="1.0" encoding="utf-8"?>
<ds:datastoreItem xmlns:ds="http://schemas.openxmlformats.org/officeDocument/2006/customXml" ds:itemID="{DF5027E5-6068-4AAF-946C-06A9BE13E1F7}">
  <ds:schemaRefs>
    <ds:schemaRef ds:uri="ESRI.ArcGIS.Mapping.OfficeIntegration.PowerPointInfo"/>
  </ds:schemaRefs>
</ds:datastoreItem>
</file>

<file path=customXml/itemProps89.xml><?xml version="1.0" encoding="utf-8"?>
<ds:datastoreItem xmlns:ds="http://schemas.openxmlformats.org/officeDocument/2006/customXml" ds:itemID="{3DDBD4B4-56DF-4CDD-A21B-DB3B2032E394}">
  <ds:schemaRefs>
    <ds:schemaRef ds:uri="ESRI.ArcGIS.Mapping.OfficeIntegration.PowerPointInfo"/>
  </ds:schemaRefs>
</ds:datastoreItem>
</file>

<file path=customXml/itemProps9.xml><?xml version="1.0" encoding="utf-8"?>
<ds:datastoreItem xmlns:ds="http://schemas.openxmlformats.org/officeDocument/2006/customXml" ds:itemID="{69FF95E3-45A0-4CEA-AF3D-313D00AA7873}">
  <ds:schemaRefs>
    <ds:schemaRef ds:uri="ESRI.ArcGIS.Mapping.OfficeIntegration.PowerPointInfo"/>
  </ds:schemaRefs>
</ds:datastoreItem>
</file>

<file path=customXml/itemProps90.xml><?xml version="1.0" encoding="utf-8"?>
<ds:datastoreItem xmlns:ds="http://schemas.openxmlformats.org/officeDocument/2006/customXml" ds:itemID="{5BCDD51C-A18B-42BB-A9A1-BFCD1508C08B}">
  <ds:schemaRefs>
    <ds:schemaRef ds:uri="ESRI.ArcGIS.Mapping.OfficeIntegration.PowerPointInfo"/>
  </ds:schemaRefs>
</ds:datastoreItem>
</file>

<file path=customXml/itemProps91.xml><?xml version="1.0" encoding="utf-8"?>
<ds:datastoreItem xmlns:ds="http://schemas.openxmlformats.org/officeDocument/2006/customXml" ds:itemID="{E4AB29F4-E55F-4811-8D4E-6C1914083C1E}">
  <ds:schemaRefs>
    <ds:schemaRef ds:uri="ESRI.ArcGIS.Mapping.OfficeIntegration.PowerPointInfo"/>
  </ds:schemaRefs>
</ds:datastoreItem>
</file>

<file path=customXml/itemProps92.xml><?xml version="1.0" encoding="utf-8"?>
<ds:datastoreItem xmlns:ds="http://schemas.openxmlformats.org/officeDocument/2006/customXml" ds:itemID="{8E9E30C2-FCA7-4E2A-83C6-03F79B19F37D}">
  <ds:schemaRefs>
    <ds:schemaRef ds:uri="ESRI.ArcGIS.Mapping.OfficeIntegration.PowerPointInfo"/>
  </ds:schemaRefs>
</ds:datastoreItem>
</file>

<file path=customXml/itemProps93.xml><?xml version="1.0" encoding="utf-8"?>
<ds:datastoreItem xmlns:ds="http://schemas.openxmlformats.org/officeDocument/2006/customXml" ds:itemID="{DBAB48C6-A7A0-44E3-812F-E1EFC75A00B5}">
  <ds:schemaRefs>
    <ds:schemaRef ds:uri="ESRI.ArcGIS.Mapping.OfficeIntegration.PowerPointInfo"/>
  </ds:schemaRefs>
</ds:datastoreItem>
</file>

<file path=customXml/itemProps94.xml><?xml version="1.0" encoding="utf-8"?>
<ds:datastoreItem xmlns:ds="http://schemas.openxmlformats.org/officeDocument/2006/customXml" ds:itemID="{11FA91AE-EDF4-49D3-9CB5-84622BF3A748}">
  <ds:schemaRefs>
    <ds:schemaRef ds:uri="ESRI.ArcGIS.Mapping.OfficeIntegration.PowerPointInfo"/>
  </ds:schemaRefs>
</ds:datastoreItem>
</file>

<file path=customXml/itemProps95.xml><?xml version="1.0" encoding="utf-8"?>
<ds:datastoreItem xmlns:ds="http://schemas.openxmlformats.org/officeDocument/2006/customXml" ds:itemID="{21B89079-8742-4DA8-ADE3-2B96D73B8480}">
  <ds:schemaRefs>
    <ds:schemaRef ds:uri="ESRI.ArcGIS.Mapping.OfficeIntegration.PowerPointInfo"/>
  </ds:schemaRefs>
</ds:datastoreItem>
</file>

<file path=customXml/itemProps96.xml><?xml version="1.0" encoding="utf-8"?>
<ds:datastoreItem xmlns:ds="http://schemas.openxmlformats.org/officeDocument/2006/customXml" ds:itemID="{CDF952A8-663A-4C2D-AD26-F1660E9D6A3D}">
  <ds:schemaRefs>
    <ds:schemaRef ds:uri="ESRI.ArcGIS.Mapping.OfficeIntegration.PowerPointInfo"/>
  </ds:schemaRefs>
</ds:datastoreItem>
</file>

<file path=customXml/itemProps97.xml><?xml version="1.0" encoding="utf-8"?>
<ds:datastoreItem xmlns:ds="http://schemas.openxmlformats.org/officeDocument/2006/customXml" ds:itemID="{8A1A5C68-16DB-4555-A33A-9CD4F5DAD1EE}">
  <ds:schemaRefs>
    <ds:schemaRef ds:uri="ESRI.ArcGIS.Mapping.OfficeIntegration.PowerPointInfo"/>
  </ds:schemaRefs>
</ds:datastoreItem>
</file>

<file path=customXml/itemProps98.xml><?xml version="1.0" encoding="utf-8"?>
<ds:datastoreItem xmlns:ds="http://schemas.openxmlformats.org/officeDocument/2006/customXml" ds:itemID="{B0BC93F1-1A6E-46BB-BAF5-2621FD1B1BDB}">
  <ds:schemaRefs>
    <ds:schemaRef ds:uri="ESRI.ArcGIS.Mapping.OfficeIntegration.PowerPointInfo"/>
  </ds:schemaRefs>
</ds:datastoreItem>
</file>

<file path=customXml/itemProps99.xml><?xml version="1.0" encoding="utf-8"?>
<ds:datastoreItem xmlns:ds="http://schemas.openxmlformats.org/officeDocument/2006/customXml" ds:itemID="{F42CDA71-B58A-4D76-B4E9-F2050B04BF3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SSB-2016</Template>
  <TotalTime>5889</TotalTime>
  <Words>1002</Words>
  <Application>Microsoft Office PowerPoint</Application>
  <PresentationFormat>Skjermfremvisning (4:3)</PresentationFormat>
  <Paragraphs>77</Paragraphs>
  <Slides>14</Slides>
  <Notes>0</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14</vt:i4>
      </vt:variant>
    </vt:vector>
  </HeadingPairs>
  <TitlesOfParts>
    <vt:vector size="23" baseType="lpstr">
      <vt:lpstr>Open Sans Semibold</vt:lpstr>
      <vt:lpstr>Times New Roman</vt:lpstr>
      <vt:lpstr>Oswald</vt:lpstr>
      <vt:lpstr>Calibri</vt:lpstr>
      <vt:lpstr>Open Sans</vt:lpstr>
      <vt:lpstr>Open Sans Light</vt:lpstr>
      <vt:lpstr>Wingdings</vt:lpstr>
      <vt:lpstr>Arial</vt:lpstr>
      <vt:lpstr>SSB-2016</vt:lpstr>
      <vt:lpstr>Veiledning for Veksthus –og planteskoletelling 2018  Skjema RA-0618</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SSB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Hagebruksundersøkelsen 2016</dc:title>
  <dc:creator>SSB</dc:creator>
  <cp:lastModifiedBy>Øverby, Cathrine Gran</cp:lastModifiedBy>
  <cp:revision>215</cp:revision>
  <cp:lastPrinted>2019-05-07T13:11:36Z</cp:lastPrinted>
  <dcterms:created xsi:type="dcterms:W3CDTF">2016-01-11T13:56:25Z</dcterms:created>
  <dcterms:modified xsi:type="dcterms:W3CDTF">2019-05-27T11:44:22Z</dcterms:modified>
</cp:coreProperties>
</file>